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1"/>
  </p:notesMasterIdLst>
  <p:sldIdLst>
    <p:sldId id="388" r:id="rId5"/>
    <p:sldId id="386" r:id="rId6"/>
    <p:sldId id="397" r:id="rId7"/>
    <p:sldId id="391" r:id="rId8"/>
    <p:sldId id="396" r:id="rId9"/>
    <p:sldId id="395" r:id="rId10"/>
  </p:sldIdLst>
  <p:sldSz cx="12192000" cy="6858000"/>
  <p:notesSz cx="6858000" cy="9144000"/>
  <p:embeddedFontLst>
    <p:embeddedFont>
      <p:font typeface="Oslo Sans Office" panose="020B060402020202020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8"/>
            <p14:sldId id="386"/>
            <p14:sldId id="397"/>
            <p14:sldId id="391"/>
            <p14:sldId id="396"/>
            <p14:sldId id="395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D7890C-A3CF-385A-C331-29CEEAD41771}" name="Heidi Merete Skjebstad" initials="HS" userId="S::hskjeb@osloskolen.no::4c176cbc-1905-4a63-9459-251cc138959c" providerId="AD"/>
  <p188:author id="{00148853-94B5-7C2A-4EC9-87E87FC96B7B}" name="Elisabeth Aalmo" initials="EA" userId="S::elaaa037@osloskolen.no::860d7e86-8846-4934-87a6-c9471210dd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DE03A-50DE-47AF-8E8A-69C435CAC565}" v="4" dt="2022-03-04T12:38:44.319"/>
    <p1510:client id="{8B75B46C-45C6-40DF-A15D-6D87CA013699}" v="11" dt="2022-03-03T19:02:06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6020" autoAdjust="0"/>
  </p:normalViewPr>
  <p:slideViewPr>
    <p:cSldViewPr snapToGrid="0" snapToObjects="1" showGuides="1">
      <p:cViewPr varScale="1">
        <p:scale>
          <a:sx n="68" d="100"/>
          <a:sy n="68" d="100"/>
        </p:scale>
        <p:origin x="64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Merete Skjebstad" userId="S::hskjeb@osloskolen.no::4c176cbc-1905-4a63-9459-251cc138959c" providerId="AD" clId="Web-{2FE3686B-0328-4A22-8455-A71069CBD67F}"/>
    <pc:docChg chg="mod">
      <pc:chgData name="Heidi Merete Skjebstad" userId="S::hskjeb@osloskolen.no::4c176cbc-1905-4a63-9459-251cc138959c" providerId="AD" clId="Web-{2FE3686B-0328-4A22-8455-A71069CBD67F}" dt="2022-03-01T10:42:14.450" v="1"/>
      <pc:docMkLst>
        <pc:docMk/>
      </pc:docMkLst>
      <pc:sldChg chg="addCm">
        <pc:chgData name="Heidi Merete Skjebstad" userId="S::hskjeb@osloskolen.no::4c176cbc-1905-4a63-9459-251cc138959c" providerId="AD" clId="Web-{2FE3686B-0328-4A22-8455-A71069CBD67F}" dt="2022-03-01T10:42:14.450" v="1"/>
        <pc:sldMkLst>
          <pc:docMk/>
          <pc:sldMk cId="407697547" sldId="397"/>
        </pc:sldMkLst>
      </pc:sldChg>
    </pc:docChg>
  </pc:docChgLst>
  <pc:docChgLst>
    <pc:chgData name="Elisabeth Aalmo" userId="860d7e86-8846-4934-87a6-c9471210dd26" providerId="ADAL" clId="{76052F17-6D61-4274-9149-FF3357503377}"/>
    <pc:docChg chg="undo custSel addSld delSld modSld sldOrd modSection">
      <pc:chgData name="Elisabeth Aalmo" userId="860d7e86-8846-4934-87a6-c9471210dd26" providerId="ADAL" clId="{76052F17-6D61-4274-9149-FF3357503377}" dt="2022-02-21T14:07:55.200" v="3166" actId="255"/>
      <pc:docMkLst>
        <pc:docMk/>
      </pc:docMkLst>
      <pc:sldChg chg="addSp delSp modSp mod setBg modClrScheme chgLayout">
        <pc:chgData name="Elisabeth Aalmo" userId="860d7e86-8846-4934-87a6-c9471210dd26" providerId="ADAL" clId="{76052F17-6D61-4274-9149-FF3357503377}" dt="2022-02-21T14:07:55.200" v="3166" actId="255"/>
        <pc:sldMkLst>
          <pc:docMk/>
          <pc:sldMk cId="1017892449" sldId="386"/>
        </pc:sldMkLst>
        <pc:spChg chg="add del mod">
          <ac:chgData name="Elisabeth Aalmo" userId="860d7e86-8846-4934-87a6-c9471210dd26" providerId="ADAL" clId="{76052F17-6D61-4274-9149-FF3357503377}" dt="2022-02-21T10:43:03.495" v="3" actId="931"/>
          <ac:spMkLst>
            <pc:docMk/>
            <pc:sldMk cId="1017892449" sldId="386"/>
            <ac:spMk id="3" creationId="{F04E640A-177A-4D0B-BF0D-2E48D6ECE12A}"/>
          </ac:spMkLst>
        </pc:spChg>
        <pc:spChg chg="mod ord">
          <ac:chgData name="Elisabeth Aalmo" userId="860d7e86-8846-4934-87a6-c9471210dd26" providerId="ADAL" clId="{76052F17-6D61-4274-9149-FF3357503377}" dt="2022-02-21T11:22:39.576" v="733" actId="700"/>
          <ac:spMkLst>
            <pc:docMk/>
            <pc:sldMk cId="1017892449" sldId="386"/>
            <ac:spMk id="4" creationId="{5FFA4D0A-9075-544C-9CF7-4D98840E7B2E}"/>
          </ac:spMkLst>
        </pc:spChg>
        <pc:spChg chg="mod ord">
          <ac:chgData name="Elisabeth Aalmo" userId="860d7e86-8846-4934-87a6-c9471210dd26" providerId="ADAL" clId="{76052F17-6D61-4274-9149-FF3357503377}" dt="2022-02-21T11:22:39.576" v="733" actId="700"/>
          <ac:spMkLst>
            <pc:docMk/>
            <pc:sldMk cId="1017892449" sldId="386"/>
            <ac:spMk id="5" creationId="{C546ACCD-139C-8C45-99C0-BE1510EA8FFA}"/>
          </ac:spMkLst>
        </pc:spChg>
        <pc:spChg chg="mod ord">
          <ac:chgData name="Elisabeth Aalmo" userId="860d7e86-8846-4934-87a6-c9471210dd26" providerId="ADAL" clId="{76052F17-6D61-4274-9149-FF3357503377}" dt="2022-02-21T11:22:47.350" v="734" actId="1076"/>
          <ac:spMkLst>
            <pc:docMk/>
            <pc:sldMk cId="1017892449" sldId="386"/>
            <ac:spMk id="6" creationId="{00000000-0000-0000-0000-000000000000}"/>
          </ac:spMkLst>
        </pc:spChg>
        <pc:spChg chg="mod ord">
          <ac:chgData name="Elisabeth Aalmo" userId="860d7e86-8846-4934-87a6-c9471210dd26" providerId="ADAL" clId="{76052F17-6D61-4274-9149-FF3357503377}" dt="2022-02-21T14:07:55.200" v="3166" actId="255"/>
          <ac:spMkLst>
            <pc:docMk/>
            <pc:sldMk cId="1017892449" sldId="386"/>
            <ac:spMk id="7" creationId="{00000000-0000-0000-0000-000000000000}"/>
          </ac:spMkLst>
        </pc:spChg>
        <pc:picChg chg="add mod ord">
          <ac:chgData name="Elisabeth Aalmo" userId="860d7e86-8846-4934-87a6-c9471210dd26" providerId="ADAL" clId="{76052F17-6D61-4274-9149-FF3357503377}" dt="2022-02-21T12:41:18.248" v="1584" actId="1076"/>
          <ac:picMkLst>
            <pc:docMk/>
            <pc:sldMk cId="1017892449" sldId="386"/>
            <ac:picMk id="9" creationId="{5806B77A-9ABB-4CE6-A7C4-FA5E3DF429D9}"/>
          </ac:picMkLst>
        </pc:picChg>
        <pc:picChg chg="del">
          <ac:chgData name="Elisabeth Aalmo" userId="860d7e86-8846-4934-87a6-c9471210dd26" providerId="ADAL" clId="{76052F17-6D61-4274-9149-FF3357503377}" dt="2022-02-21T10:41:33.477" v="2" actId="478"/>
          <ac:picMkLst>
            <pc:docMk/>
            <pc:sldMk cId="1017892449" sldId="386"/>
            <ac:picMk id="10" creationId="{00000000-0000-0000-0000-000000000000}"/>
          </ac:picMkLst>
        </pc:picChg>
        <pc:picChg chg="add mod">
          <ac:chgData name="Elisabeth Aalmo" userId="860d7e86-8846-4934-87a6-c9471210dd26" providerId="ADAL" clId="{76052F17-6D61-4274-9149-FF3357503377}" dt="2022-02-21T12:41:11.641" v="1583" actId="1076"/>
          <ac:picMkLst>
            <pc:docMk/>
            <pc:sldMk cId="1017892449" sldId="386"/>
            <ac:picMk id="12" creationId="{0D696A66-4723-4E06-98F3-480053020C13}"/>
          </ac:picMkLst>
        </pc:picChg>
        <pc:picChg chg="add del mod">
          <ac:chgData name="Elisabeth Aalmo" userId="860d7e86-8846-4934-87a6-c9471210dd26" providerId="ADAL" clId="{76052F17-6D61-4274-9149-FF3357503377}" dt="2022-02-21T11:11:56.159" v="608" actId="478"/>
          <ac:picMkLst>
            <pc:docMk/>
            <pc:sldMk cId="1017892449" sldId="386"/>
            <ac:picMk id="14" creationId="{71F6AF35-17F9-46C4-BED6-D3F7348E1322}"/>
          </ac:picMkLst>
        </pc:picChg>
        <pc:picChg chg="add del mod">
          <ac:chgData name="Elisabeth Aalmo" userId="860d7e86-8846-4934-87a6-c9471210dd26" providerId="ADAL" clId="{76052F17-6D61-4274-9149-FF3357503377}" dt="2022-02-21T11:12:45.916" v="620" actId="21"/>
          <ac:picMkLst>
            <pc:docMk/>
            <pc:sldMk cId="1017892449" sldId="386"/>
            <ac:picMk id="16" creationId="{8A75EE03-CC89-4EA3-BFE5-C03ACB6A4174}"/>
          </ac:picMkLst>
        </pc:picChg>
        <pc:picChg chg="add del mod">
          <ac:chgData name="Elisabeth Aalmo" userId="860d7e86-8846-4934-87a6-c9471210dd26" providerId="ADAL" clId="{76052F17-6D61-4274-9149-FF3357503377}" dt="2022-02-21T11:23:39.251" v="742" actId="478"/>
          <ac:picMkLst>
            <pc:docMk/>
            <pc:sldMk cId="1017892449" sldId="386"/>
            <ac:picMk id="18" creationId="{98E08E5A-E03C-4415-81A1-4315C1888ABD}"/>
          </ac:picMkLst>
        </pc:picChg>
        <pc:picChg chg="add del mod">
          <ac:chgData name="Elisabeth Aalmo" userId="860d7e86-8846-4934-87a6-c9471210dd26" providerId="ADAL" clId="{76052F17-6D61-4274-9149-FF3357503377}" dt="2022-02-21T11:24:00.884" v="744" actId="478"/>
          <ac:picMkLst>
            <pc:docMk/>
            <pc:sldMk cId="1017892449" sldId="386"/>
            <ac:picMk id="20" creationId="{43328252-6D4E-4EEF-9DF6-284E2D4222F8}"/>
          </ac:picMkLst>
        </pc:picChg>
      </pc:sldChg>
      <pc:sldChg chg="modSp mod setBg modClrScheme chgLayout">
        <pc:chgData name="Elisabeth Aalmo" userId="860d7e86-8846-4934-87a6-c9471210dd26" providerId="ADAL" clId="{76052F17-6D61-4274-9149-FF3357503377}" dt="2022-02-21T13:43:05.905" v="2936" actId="14100"/>
        <pc:sldMkLst>
          <pc:docMk/>
          <pc:sldMk cId="1648218905" sldId="388"/>
        </pc:sldMkLst>
        <pc:spChg chg="mod ord modVis">
          <ac:chgData name="Elisabeth Aalmo" userId="860d7e86-8846-4934-87a6-c9471210dd26" providerId="ADAL" clId="{76052F17-6D61-4274-9149-FF3357503377}" dt="2022-02-21T11:57:11.976" v="951" actId="26606"/>
          <ac:spMkLst>
            <pc:docMk/>
            <pc:sldMk cId="1648218905" sldId="388"/>
            <ac:spMk id="3" creationId="{B83F8DB2-CD56-E445-8BAF-65120601837B}"/>
          </ac:spMkLst>
        </pc:spChg>
        <pc:spChg chg="mod ord modVis">
          <ac:chgData name="Elisabeth Aalmo" userId="860d7e86-8846-4934-87a6-c9471210dd26" providerId="ADAL" clId="{76052F17-6D61-4274-9149-FF3357503377}" dt="2022-02-21T11:57:11.976" v="951" actId="26606"/>
          <ac:spMkLst>
            <pc:docMk/>
            <pc:sldMk cId="1648218905" sldId="388"/>
            <ac:spMk id="4" creationId="{93542DF2-D364-D849-A130-FA1B15927FEE}"/>
          </ac:spMkLst>
        </pc:spChg>
        <pc:spChg chg="mod ord">
          <ac:chgData name="Elisabeth Aalmo" userId="860d7e86-8846-4934-87a6-c9471210dd26" providerId="ADAL" clId="{76052F17-6D61-4274-9149-FF3357503377}" dt="2022-02-21T13:43:02.264" v="2935" actId="14100"/>
          <ac:spMkLst>
            <pc:docMk/>
            <pc:sldMk cId="1648218905" sldId="388"/>
            <ac:spMk id="18" creationId="{37171E2F-D861-9141-83AF-C73C5BCAB257}"/>
          </ac:spMkLst>
        </pc:spChg>
        <pc:spChg chg="mod ord">
          <ac:chgData name="Elisabeth Aalmo" userId="860d7e86-8846-4934-87a6-c9471210dd26" providerId="ADAL" clId="{76052F17-6D61-4274-9149-FF3357503377}" dt="2022-02-21T13:43:05.905" v="2936" actId="14100"/>
          <ac:spMkLst>
            <pc:docMk/>
            <pc:sldMk cId="1648218905" sldId="388"/>
            <ac:spMk id="19" creationId="{91A8D205-7A11-0A4F-985D-4CCFF675B95D}"/>
          </ac:spMkLst>
        </pc:spChg>
        <pc:picChg chg="mod ord">
          <ac:chgData name="Elisabeth Aalmo" userId="860d7e86-8846-4934-87a6-c9471210dd26" providerId="ADAL" clId="{76052F17-6D61-4274-9149-FF3357503377}" dt="2022-02-21T11:57:18.217" v="952" actId="27614"/>
          <ac:picMkLst>
            <pc:docMk/>
            <pc:sldMk cId="1648218905" sldId="388"/>
            <ac:picMk id="7" creationId="{00000000-0000-0000-0000-000000000000}"/>
          </ac:picMkLst>
        </pc:picChg>
      </pc:sldChg>
      <pc:sldChg chg="addSp delSp modSp mod setBg modClrScheme chgLayout">
        <pc:chgData name="Elisabeth Aalmo" userId="860d7e86-8846-4934-87a6-c9471210dd26" providerId="ADAL" clId="{76052F17-6D61-4274-9149-FF3357503377}" dt="2022-02-21T13:32:02.482" v="2934" actId="20577"/>
        <pc:sldMkLst>
          <pc:docMk/>
          <pc:sldMk cId="2659366837" sldId="389"/>
        </pc:sldMkLst>
        <pc:spChg chg="mod ord">
          <ac:chgData name="Elisabeth Aalmo" userId="860d7e86-8846-4934-87a6-c9471210dd26" providerId="ADAL" clId="{76052F17-6D61-4274-9149-FF3357503377}" dt="2022-02-21T11:17:12.742" v="692" actId="700"/>
          <ac:spMkLst>
            <pc:docMk/>
            <pc:sldMk cId="2659366837" sldId="389"/>
            <ac:spMk id="4" creationId="{00000000-0000-0000-0000-000000000000}"/>
          </ac:spMkLst>
        </pc:spChg>
        <pc:spChg chg="mod ord">
          <ac:chgData name="Elisabeth Aalmo" userId="860d7e86-8846-4934-87a6-c9471210dd26" providerId="ADAL" clId="{76052F17-6D61-4274-9149-FF3357503377}" dt="2022-02-21T11:17:12.742" v="692" actId="700"/>
          <ac:spMkLst>
            <pc:docMk/>
            <pc:sldMk cId="2659366837" sldId="389"/>
            <ac:spMk id="5" creationId="{00000000-0000-0000-0000-000000000000}"/>
          </ac:spMkLst>
        </pc:spChg>
        <pc:spChg chg="mod ord">
          <ac:chgData name="Elisabeth Aalmo" userId="860d7e86-8846-4934-87a6-c9471210dd26" providerId="ADAL" clId="{76052F17-6D61-4274-9149-FF3357503377}" dt="2022-02-21T11:40:04.101" v="885" actId="1076"/>
          <ac:spMkLst>
            <pc:docMk/>
            <pc:sldMk cId="2659366837" sldId="389"/>
            <ac:spMk id="7" creationId="{00000000-0000-0000-0000-000000000000}"/>
          </ac:spMkLst>
        </pc:spChg>
        <pc:spChg chg="mod ord">
          <ac:chgData name="Elisabeth Aalmo" userId="860d7e86-8846-4934-87a6-c9471210dd26" providerId="ADAL" clId="{76052F17-6D61-4274-9149-FF3357503377}" dt="2022-02-21T13:32:02.482" v="2934" actId="20577"/>
          <ac:spMkLst>
            <pc:docMk/>
            <pc:sldMk cId="2659366837" sldId="389"/>
            <ac:spMk id="8" creationId="{00000000-0000-0000-0000-000000000000}"/>
          </ac:spMkLst>
        </pc:spChg>
        <pc:picChg chg="add del mod">
          <ac:chgData name="Elisabeth Aalmo" userId="860d7e86-8846-4934-87a6-c9471210dd26" providerId="ADAL" clId="{76052F17-6D61-4274-9149-FF3357503377}" dt="2022-02-21T11:50:12.794" v="941" actId="478"/>
          <ac:picMkLst>
            <pc:docMk/>
            <pc:sldMk cId="2659366837" sldId="389"/>
            <ac:picMk id="3" creationId="{F26D0AFC-BF4A-41CE-95A2-04D465CDF67E}"/>
          </ac:picMkLst>
        </pc:picChg>
        <pc:picChg chg="add mod">
          <ac:chgData name="Elisabeth Aalmo" userId="860d7e86-8846-4934-87a6-c9471210dd26" providerId="ADAL" clId="{76052F17-6D61-4274-9149-FF3357503377}" dt="2022-02-21T12:40:21.350" v="1576" actId="1076"/>
          <ac:picMkLst>
            <pc:docMk/>
            <pc:sldMk cId="2659366837" sldId="389"/>
            <ac:picMk id="9" creationId="{1E7F917E-FA21-4E9E-A443-FEF38FAFB7DA}"/>
          </ac:picMkLst>
        </pc:picChg>
        <pc:picChg chg="del mod ord">
          <ac:chgData name="Elisabeth Aalmo" userId="860d7e86-8846-4934-87a6-c9471210dd26" providerId="ADAL" clId="{76052F17-6D61-4274-9149-FF3357503377}" dt="2022-02-21T11:21:27.124" v="726" actId="478"/>
          <ac:picMkLst>
            <pc:docMk/>
            <pc:sldMk cId="2659366837" sldId="389"/>
            <ac:picMk id="10" creationId="{00000000-0000-0000-0000-000000000000}"/>
          </ac:picMkLst>
        </pc:picChg>
      </pc:sldChg>
      <pc:sldChg chg="addSp delSp modSp mod setBg">
        <pc:chgData name="Elisabeth Aalmo" userId="860d7e86-8846-4934-87a6-c9471210dd26" providerId="ADAL" clId="{76052F17-6D61-4274-9149-FF3357503377}" dt="2022-02-21T14:03:00.205" v="3153" actId="1076"/>
        <pc:sldMkLst>
          <pc:docMk/>
          <pc:sldMk cId="1465423751" sldId="390"/>
        </pc:sldMkLst>
        <pc:spChg chg="add del mod">
          <ac:chgData name="Elisabeth Aalmo" userId="860d7e86-8846-4934-87a6-c9471210dd26" providerId="ADAL" clId="{76052F17-6D61-4274-9149-FF3357503377}" dt="2022-02-21T12:29:07.278" v="1506" actId="931"/>
          <ac:spMkLst>
            <pc:docMk/>
            <pc:sldMk cId="1465423751" sldId="390"/>
            <ac:spMk id="6" creationId="{86FFEC63-5E81-4116-A3B9-FA008F59E2BA}"/>
          </ac:spMkLst>
        </pc:spChg>
        <pc:spChg chg="mod">
          <ac:chgData name="Elisabeth Aalmo" userId="860d7e86-8846-4934-87a6-c9471210dd26" providerId="ADAL" clId="{76052F17-6D61-4274-9149-FF3357503377}" dt="2022-02-21T13:20:07.964" v="2750" actId="207"/>
          <ac:spMkLst>
            <pc:docMk/>
            <pc:sldMk cId="1465423751" sldId="390"/>
            <ac:spMk id="7" creationId="{00000000-0000-0000-0000-000000000000}"/>
          </ac:spMkLst>
        </pc:spChg>
        <pc:spChg chg="mod">
          <ac:chgData name="Elisabeth Aalmo" userId="860d7e86-8846-4934-87a6-c9471210dd26" providerId="ADAL" clId="{76052F17-6D61-4274-9149-FF3357503377}" dt="2022-02-21T13:28:57.199" v="2925" actId="1076"/>
          <ac:spMkLst>
            <pc:docMk/>
            <pc:sldMk cId="1465423751" sldId="390"/>
            <ac:spMk id="8" creationId="{00000000-0000-0000-0000-000000000000}"/>
          </ac:spMkLst>
        </pc:spChg>
        <pc:spChg chg="add del mod">
          <ac:chgData name="Elisabeth Aalmo" userId="860d7e86-8846-4934-87a6-c9471210dd26" providerId="ADAL" clId="{76052F17-6D61-4274-9149-FF3357503377}" dt="2022-02-21T12:29:49.117" v="1513"/>
          <ac:spMkLst>
            <pc:docMk/>
            <pc:sldMk cId="1465423751" sldId="390"/>
            <ac:spMk id="12" creationId="{0E8002A1-232E-43AA-815A-0E9DE1BCE2BA}"/>
          </ac:spMkLst>
        </pc:spChg>
        <pc:spChg chg="add del mod">
          <ac:chgData name="Elisabeth Aalmo" userId="860d7e86-8846-4934-87a6-c9471210dd26" providerId="ADAL" clId="{76052F17-6D61-4274-9149-FF3357503377}" dt="2022-02-21T12:30:36.249" v="1520"/>
          <ac:spMkLst>
            <pc:docMk/>
            <pc:sldMk cId="1465423751" sldId="390"/>
            <ac:spMk id="16" creationId="{06D4DB04-6468-4617-8CE3-BCE0E65C703A}"/>
          </ac:spMkLst>
        </pc:spChg>
        <pc:spChg chg="add del mod">
          <ac:chgData name="Elisabeth Aalmo" userId="860d7e86-8846-4934-87a6-c9471210dd26" providerId="ADAL" clId="{76052F17-6D61-4274-9149-FF3357503377}" dt="2022-02-21T12:31:15.499" v="1524" actId="931"/>
          <ac:spMkLst>
            <pc:docMk/>
            <pc:sldMk cId="1465423751" sldId="390"/>
            <ac:spMk id="20" creationId="{323CFEB4-0A61-4FEE-9919-3C83AA7B4555}"/>
          </ac:spMkLst>
        </pc:spChg>
        <pc:spChg chg="add del mod">
          <ac:chgData name="Elisabeth Aalmo" userId="860d7e86-8846-4934-87a6-c9471210dd26" providerId="ADAL" clId="{76052F17-6D61-4274-9149-FF3357503377}" dt="2022-02-21T12:34:10.428" v="1526" actId="931"/>
          <ac:spMkLst>
            <pc:docMk/>
            <pc:sldMk cId="1465423751" sldId="390"/>
            <ac:spMk id="24" creationId="{B905F649-7B51-4C05-9CBF-974815DD007C}"/>
          </ac:spMkLst>
        </pc:spChg>
        <pc:spChg chg="add del mod ord">
          <ac:chgData name="Elisabeth Aalmo" userId="860d7e86-8846-4934-87a6-c9471210dd26" providerId="ADAL" clId="{76052F17-6D61-4274-9149-FF3357503377}" dt="2022-02-21T12:35:26.880" v="1533"/>
          <ac:spMkLst>
            <pc:docMk/>
            <pc:sldMk cId="1465423751" sldId="390"/>
            <ac:spMk id="28" creationId="{9E1EF675-0E82-4BC4-B3A0-1B33C0C85C43}"/>
          </ac:spMkLst>
        </pc:spChg>
        <pc:spChg chg="add del mod">
          <ac:chgData name="Elisabeth Aalmo" userId="860d7e86-8846-4934-87a6-c9471210dd26" providerId="ADAL" clId="{76052F17-6D61-4274-9149-FF3357503377}" dt="2022-02-21T12:37:11.931" v="1535"/>
          <ac:spMkLst>
            <pc:docMk/>
            <pc:sldMk cId="1465423751" sldId="390"/>
            <ac:spMk id="32" creationId="{2B5BA872-7BA4-4884-AC49-82D9DF0DF7B0}"/>
          </ac:spMkLst>
        </pc:spChg>
        <pc:spChg chg="add del mod">
          <ac:chgData name="Elisabeth Aalmo" userId="860d7e86-8846-4934-87a6-c9471210dd26" providerId="ADAL" clId="{76052F17-6D61-4274-9149-FF3357503377}" dt="2022-02-21T12:37:39.792" v="1542" actId="931"/>
          <ac:spMkLst>
            <pc:docMk/>
            <pc:sldMk cId="1465423751" sldId="390"/>
            <ac:spMk id="35" creationId="{1A6D0FD0-C2EB-4A2D-9344-A1625B1B584D}"/>
          </ac:spMkLst>
        </pc:spChg>
        <pc:spChg chg="add del mod">
          <ac:chgData name="Elisabeth Aalmo" userId="860d7e86-8846-4934-87a6-c9471210dd26" providerId="ADAL" clId="{76052F17-6D61-4274-9149-FF3357503377}" dt="2022-02-21T12:37:53.962" v="1548" actId="478"/>
          <ac:spMkLst>
            <pc:docMk/>
            <pc:sldMk cId="1465423751" sldId="390"/>
            <ac:spMk id="39" creationId="{4886FAC6-FBDB-447A-9211-38523233F1C5}"/>
          </ac:spMkLst>
        </pc:spChg>
        <pc:picChg chg="del mod">
          <ac:chgData name="Elisabeth Aalmo" userId="860d7e86-8846-4934-87a6-c9471210dd26" providerId="ADAL" clId="{76052F17-6D61-4274-9149-FF3357503377}" dt="2022-02-21T12:19:35.624" v="1481" actId="21"/>
          <ac:picMkLst>
            <pc:docMk/>
            <pc:sldMk cId="1465423751" sldId="390"/>
            <ac:picMk id="2" creationId="{00000000-0000-0000-0000-000000000000}"/>
          </ac:picMkLst>
        </pc:picChg>
        <pc:picChg chg="add del mod">
          <ac:chgData name="Elisabeth Aalmo" userId="860d7e86-8846-4934-87a6-c9471210dd26" providerId="ADAL" clId="{76052F17-6D61-4274-9149-FF3357503377}" dt="2022-02-21T12:29:19.770" v="1512" actId="478"/>
          <ac:picMkLst>
            <pc:docMk/>
            <pc:sldMk cId="1465423751" sldId="390"/>
            <ac:picMk id="10" creationId="{6175D76F-D7AD-4D2F-B38F-71F83511F2C3}"/>
          </ac:picMkLst>
        </pc:picChg>
        <pc:picChg chg="add del mod">
          <ac:chgData name="Elisabeth Aalmo" userId="860d7e86-8846-4934-87a6-c9471210dd26" providerId="ADAL" clId="{76052F17-6D61-4274-9149-FF3357503377}" dt="2022-02-21T12:29:54.905" v="1517" actId="478"/>
          <ac:picMkLst>
            <pc:docMk/>
            <pc:sldMk cId="1465423751" sldId="390"/>
            <ac:picMk id="14" creationId="{AC8FAC63-77F1-41F4-8C94-EF4822B0797B}"/>
          </ac:picMkLst>
        </pc:picChg>
        <pc:picChg chg="add del mod">
          <ac:chgData name="Elisabeth Aalmo" userId="860d7e86-8846-4934-87a6-c9471210dd26" providerId="ADAL" clId="{76052F17-6D61-4274-9149-FF3357503377}" dt="2022-02-21T12:30:41.104" v="1523" actId="478"/>
          <ac:picMkLst>
            <pc:docMk/>
            <pc:sldMk cId="1465423751" sldId="390"/>
            <ac:picMk id="18" creationId="{7A94C0CD-72FF-4ACD-A813-165B80AE3C6A}"/>
          </ac:picMkLst>
        </pc:picChg>
        <pc:picChg chg="add del mod">
          <ac:chgData name="Elisabeth Aalmo" userId="860d7e86-8846-4934-87a6-c9471210dd26" providerId="ADAL" clId="{76052F17-6D61-4274-9149-FF3357503377}" dt="2022-02-21T12:31:17.728" v="1525" actId="478"/>
          <ac:picMkLst>
            <pc:docMk/>
            <pc:sldMk cId="1465423751" sldId="390"/>
            <ac:picMk id="22" creationId="{7E3A5865-EF5D-46F9-A8AE-F456A4195DC1}"/>
          </ac:picMkLst>
        </pc:picChg>
        <pc:picChg chg="add del mod">
          <ac:chgData name="Elisabeth Aalmo" userId="860d7e86-8846-4934-87a6-c9471210dd26" providerId="ADAL" clId="{76052F17-6D61-4274-9149-FF3357503377}" dt="2022-02-21T12:34:13.129" v="1529" actId="478"/>
          <ac:picMkLst>
            <pc:docMk/>
            <pc:sldMk cId="1465423751" sldId="390"/>
            <ac:picMk id="26" creationId="{D18F557A-DC81-4984-A279-8843BAFC330B}"/>
          </ac:picMkLst>
        </pc:picChg>
        <pc:picChg chg="add del mod">
          <ac:chgData name="Elisabeth Aalmo" userId="860d7e86-8846-4934-87a6-c9471210dd26" providerId="ADAL" clId="{76052F17-6D61-4274-9149-FF3357503377}" dt="2022-02-21T12:35:29.707" v="1534" actId="478"/>
          <ac:picMkLst>
            <pc:docMk/>
            <pc:sldMk cId="1465423751" sldId="390"/>
            <ac:picMk id="30" creationId="{5965495F-F410-4AF6-BFB5-934DD6779762}"/>
          </ac:picMkLst>
        </pc:picChg>
        <pc:picChg chg="add del mod">
          <ac:chgData name="Elisabeth Aalmo" userId="860d7e86-8846-4934-87a6-c9471210dd26" providerId="ADAL" clId="{76052F17-6D61-4274-9149-FF3357503377}" dt="2022-02-21T12:37:28.708" v="1539" actId="478"/>
          <ac:picMkLst>
            <pc:docMk/>
            <pc:sldMk cId="1465423751" sldId="390"/>
            <ac:picMk id="33" creationId="{65EBAEDC-D50D-4D46-8266-881D48202BC7}"/>
          </ac:picMkLst>
        </pc:picChg>
        <pc:picChg chg="add del mod">
          <ac:chgData name="Elisabeth Aalmo" userId="860d7e86-8846-4934-87a6-c9471210dd26" providerId="ADAL" clId="{76052F17-6D61-4274-9149-FF3357503377}" dt="2022-02-21T12:37:44.685" v="1545" actId="478"/>
          <ac:picMkLst>
            <pc:docMk/>
            <pc:sldMk cId="1465423751" sldId="390"/>
            <ac:picMk id="37" creationId="{4BD1573E-1634-4E4B-B1C9-ECD0FE156B9C}"/>
          </ac:picMkLst>
        </pc:picChg>
        <pc:picChg chg="add del mod">
          <ac:chgData name="Elisabeth Aalmo" userId="860d7e86-8846-4934-87a6-c9471210dd26" providerId="ADAL" clId="{76052F17-6D61-4274-9149-FF3357503377}" dt="2022-02-21T12:39:10.898" v="1564" actId="478"/>
          <ac:picMkLst>
            <pc:docMk/>
            <pc:sldMk cId="1465423751" sldId="390"/>
            <ac:picMk id="41" creationId="{4112D4A4-B9AC-4F60-8984-DDAFCA9706F8}"/>
          </ac:picMkLst>
        </pc:picChg>
        <pc:picChg chg="add del mod">
          <ac:chgData name="Elisabeth Aalmo" userId="860d7e86-8846-4934-87a6-c9471210dd26" providerId="ADAL" clId="{76052F17-6D61-4274-9149-FF3357503377}" dt="2022-02-21T14:01:26.119" v="3140" actId="21"/>
          <ac:picMkLst>
            <pc:docMk/>
            <pc:sldMk cId="1465423751" sldId="390"/>
            <ac:picMk id="43" creationId="{35753FCC-6709-4011-881B-FC73C4C86C8D}"/>
          </ac:picMkLst>
        </pc:picChg>
        <pc:picChg chg="add mod">
          <ac:chgData name="Elisabeth Aalmo" userId="860d7e86-8846-4934-87a6-c9471210dd26" providerId="ADAL" clId="{76052F17-6D61-4274-9149-FF3357503377}" dt="2022-02-21T14:03:00.205" v="3153" actId="1076"/>
          <ac:picMkLst>
            <pc:docMk/>
            <pc:sldMk cId="1465423751" sldId="390"/>
            <ac:picMk id="44" creationId="{4EDD6F4B-0DC6-4E2E-ACBB-5772C096F02C}"/>
          </ac:picMkLst>
        </pc:picChg>
      </pc:sldChg>
      <pc:sldChg chg="addSp delSp modSp mod setBg">
        <pc:chgData name="Elisabeth Aalmo" userId="860d7e86-8846-4934-87a6-c9471210dd26" providerId="ADAL" clId="{76052F17-6D61-4274-9149-FF3357503377}" dt="2022-02-21T13:45:32.576" v="2938" actId="1076"/>
        <pc:sldMkLst>
          <pc:docMk/>
          <pc:sldMk cId="1672930549" sldId="391"/>
        </pc:sldMkLst>
        <pc:spChg chg="add del mod">
          <ac:chgData name="Elisabeth Aalmo" userId="860d7e86-8846-4934-87a6-c9471210dd26" providerId="ADAL" clId="{76052F17-6D61-4274-9149-FF3357503377}" dt="2022-02-21T11:34:34.142" v="815" actId="931"/>
          <ac:spMkLst>
            <pc:docMk/>
            <pc:sldMk cId="1672930549" sldId="391"/>
            <ac:spMk id="3" creationId="{5887B989-D713-41C5-A3AE-3264D2B80EB7}"/>
          </ac:spMkLst>
        </pc:spChg>
        <pc:spChg chg="mod">
          <ac:chgData name="Elisabeth Aalmo" userId="860d7e86-8846-4934-87a6-c9471210dd26" providerId="ADAL" clId="{76052F17-6D61-4274-9149-FF3357503377}" dt="2022-02-21T13:29:30.578" v="2929" actId="1076"/>
          <ac:spMkLst>
            <pc:docMk/>
            <pc:sldMk cId="1672930549" sldId="391"/>
            <ac:spMk id="7" creationId="{00000000-0000-0000-0000-000000000000}"/>
          </ac:spMkLst>
        </pc:spChg>
        <pc:spChg chg="mod">
          <ac:chgData name="Elisabeth Aalmo" userId="860d7e86-8846-4934-87a6-c9471210dd26" providerId="ADAL" clId="{76052F17-6D61-4274-9149-FF3357503377}" dt="2022-02-21T13:45:31.793" v="2937" actId="1076"/>
          <ac:spMkLst>
            <pc:docMk/>
            <pc:sldMk cId="1672930549" sldId="391"/>
            <ac:spMk id="8" creationId="{00000000-0000-0000-0000-000000000000}"/>
          </ac:spMkLst>
        </pc:spChg>
        <pc:spChg chg="add del mod">
          <ac:chgData name="Elisabeth Aalmo" userId="860d7e86-8846-4934-87a6-c9471210dd26" providerId="ADAL" clId="{76052F17-6D61-4274-9149-FF3357503377}" dt="2022-02-21T12:38:20.784" v="1554" actId="478"/>
          <ac:spMkLst>
            <pc:docMk/>
            <pc:sldMk cId="1672930549" sldId="391"/>
            <ac:spMk id="12" creationId="{A25C2E39-1083-4C6A-9DE2-7ECA40D17395}"/>
          </ac:spMkLst>
        </pc:spChg>
        <pc:picChg chg="add del mod">
          <ac:chgData name="Elisabeth Aalmo" userId="860d7e86-8846-4934-87a6-c9471210dd26" providerId="ADAL" clId="{76052F17-6D61-4274-9149-FF3357503377}" dt="2022-02-21T12:38:18.035" v="1553" actId="478"/>
          <ac:picMkLst>
            <pc:docMk/>
            <pc:sldMk cId="1672930549" sldId="391"/>
            <ac:picMk id="9" creationId="{1B46B126-8965-4F4A-8DF5-0462349637B0}"/>
          </ac:picMkLst>
        </pc:picChg>
        <pc:picChg chg="del mod">
          <ac:chgData name="Elisabeth Aalmo" userId="860d7e86-8846-4934-87a6-c9471210dd26" providerId="ADAL" clId="{76052F17-6D61-4274-9149-FF3357503377}" dt="2022-02-21T11:34:25.202" v="814" actId="478"/>
          <ac:picMkLst>
            <pc:docMk/>
            <pc:sldMk cId="1672930549" sldId="391"/>
            <ac:picMk id="11" creationId="{00000000-0000-0000-0000-000000000000}"/>
          </ac:picMkLst>
        </pc:picChg>
        <pc:picChg chg="add mod">
          <ac:chgData name="Elisabeth Aalmo" userId="860d7e86-8846-4934-87a6-c9471210dd26" providerId="ADAL" clId="{76052F17-6D61-4274-9149-FF3357503377}" dt="2022-02-21T13:45:32.576" v="2938" actId="1076"/>
          <ac:picMkLst>
            <pc:docMk/>
            <pc:sldMk cId="1672930549" sldId="391"/>
            <ac:picMk id="14" creationId="{B67415A9-203B-4C7C-B309-574D71ADDCCC}"/>
          </ac:picMkLst>
        </pc:picChg>
      </pc:sldChg>
      <pc:sldChg chg="new del">
        <pc:chgData name="Elisabeth Aalmo" userId="860d7e86-8846-4934-87a6-c9471210dd26" providerId="ADAL" clId="{76052F17-6D61-4274-9149-FF3357503377}" dt="2022-02-21T13:47:17.667" v="2952" actId="2696"/>
        <pc:sldMkLst>
          <pc:docMk/>
          <pc:sldMk cId="2784016131" sldId="392"/>
        </pc:sldMkLst>
      </pc:sldChg>
      <pc:sldChg chg="addSp delSp modSp add mod">
        <pc:chgData name="Elisabeth Aalmo" userId="860d7e86-8846-4934-87a6-c9471210dd26" providerId="ADAL" clId="{76052F17-6D61-4274-9149-FF3357503377}" dt="2022-02-21T14:04:28.676" v="3158" actId="1076"/>
        <pc:sldMkLst>
          <pc:docMk/>
          <pc:sldMk cId="1559069413" sldId="393"/>
        </pc:sldMkLst>
        <pc:spChg chg="add del mod">
          <ac:chgData name="Elisabeth Aalmo" userId="860d7e86-8846-4934-87a6-c9471210dd26" providerId="ADAL" clId="{76052F17-6D61-4274-9149-FF3357503377}" dt="2022-02-21T12:09:03.839" v="1064" actId="931"/>
          <ac:spMkLst>
            <pc:docMk/>
            <pc:sldMk cId="1559069413" sldId="393"/>
            <ac:spMk id="6" creationId="{5CEDAB55-3B2B-40EE-A4E7-2B441340E65E}"/>
          </ac:spMkLst>
        </pc:spChg>
        <pc:spChg chg="mod">
          <ac:chgData name="Elisabeth Aalmo" userId="860d7e86-8846-4934-87a6-c9471210dd26" providerId="ADAL" clId="{76052F17-6D61-4274-9149-FF3357503377}" dt="2022-02-21T13:56:52.742" v="3137" actId="1076"/>
          <ac:spMkLst>
            <pc:docMk/>
            <pc:sldMk cId="1559069413" sldId="393"/>
            <ac:spMk id="7" creationId="{00000000-0000-0000-0000-000000000000}"/>
          </ac:spMkLst>
        </pc:spChg>
        <pc:spChg chg="mod">
          <ac:chgData name="Elisabeth Aalmo" userId="860d7e86-8846-4934-87a6-c9471210dd26" providerId="ADAL" clId="{76052F17-6D61-4274-9149-FF3357503377}" dt="2022-02-21T13:56:26.864" v="3133" actId="1076"/>
          <ac:spMkLst>
            <pc:docMk/>
            <pc:sldMk cId="1559069413" sldId="393"/>
            <ac:spMk id="8" creationId="{00000000-0000-0000-0000-000000000000}"/>
          </ac:spMkLst>
        </pc:spChg>
        <pc:spChg chg="add del mod">
          <ac:chgData name="Elisabeth Aalmo" userId="860d7e86-8846-4934-87a6-c9471210dd26" providerId="ADAL" clId="{76052F17-6D61-4274-9149-FF3357503377}" dt="2022-02-21T12:09:32.822" v="1069" actId="931"/>
          <ac:spMkLst>
            <pc:docMk/>
            <pc:sldMk cId="1559069413" sldId="393"/>
            <ac:spMk id="12" creationId="{C1A86B3F-E797-4E89-AD80-9CF4F514F457}"/>
          </ac:spMkLst>
        </pc:spChg>
        <pc:spChg chg="add del mod">
          <ac:chgData name="Elisabeth Aalmo" userId="860d7e86-8846-4934-87a6-c9471210dd26" providerId="ADAL" clId="{76052F17-6D61-4274-9149-FF3357503377}" dt="2022-02-21T12:19:40.393" v="1482"/>
          <ac:spMkLst>
            <pc:docMk/>
            <pc:sldMk cId="1559069413" sldId="393"/>
            <ac:spMk id="16" creationId="{C971C2FD-9A06-495D-A8D8-D93589259686}"/>
          </ac:spMkLst>
        </pc:spChg>
        <pc:spChg chg="add del mod">
          <ac:chgData name="Elisabeth Aalmo" userId="860d7e86-8846-4934-87a6-c9471210dd26" providerId="ADAL" clId="{76052F17-6D61-4274-9149-FF3357503377}" dt="2022-02-21T13:54:59.339" v="3124" actId="478"/>
          <ac:spMkLst>
            <pc:docMk/>
            <pc:sldMk cId="1559069413" sldId="393"/>
            <ac:spMk id="19" creationId="{BE633119-9BC4-4AB5-94DB-0DE70897E219}"/>
          </ac:spMkLst>
        </pc:spChg>
        <pc:picChg chg="del">
          <ac:chgData name="Elisabeth Aalmo" userId="860d7e86-8846-4934-87a6-c9471210dd26" providerId="ADAL" clId="{76052F17-6D61-4274-9149-FF3357503377}" dt="2022-02-21T12:08:56.417" v="1063" actId="478"/>
          <ac:picMkLst>
            <pc:docMk/>
            <pc:sldMk cId="1559069413" sldId="393"/>
            <ac:picMk id="2" creationId="{00000000-0000-0000-0000-000000000000}"/>
          </ac:picMkLst>
        </pc:picChg>
        <pc:picChg chg="add del mod">
          <ac:chgData name="Elisabeth Aalmo" userId="860d7e86-8846-4934-87a6-c9471210dd26" providerId="ADAL" clId="{76052F17-6D61-4274-9149-FF3357503377}" dt="2022-02-21T12:09:19.462" v="1068" actId="478"/>
          <ac:picMkLst>
            <pc:docMk/>
            <pc:sldMk cId="1559069413" sldId="393"/>
            <ac:picMk id="10" creationId="{CD7EA17A-A4CC-4F6D-862A-D02AD6D83EBF}"/>
          </ac:picMkLst>
        </pc:picChg>
        <pc:picChg chg="add del mod">
          <ac:chgData name="Elisabeth Aalmo" userId="860d7e86-8846-4934-87a6-c9471210dd26" providerId="ADAL" clId="{76052F17-6D61-4274-9149-FF3357503377}" dt="2022-02-21T12:09:41.392" v="1074" actId="478"/>
          <ac:picMkLst>
            <pc:docMk/>
            <pc:sldMk cId="1559069413" sldId="393"/>
            <ac:picMk id="14" creationId="{232CAC5E-D5A1-4664-9726-987A2776DAB5}"/>
          </ac:picMkLst>
        </pc:picChg>
        <pc:picChg chg="add del mod">
          <ac:chgData name="Elisabeth Aalmo" userId="860d7e86-8846-4934-87a6-c9471210dd26" providerId="ADAL" clId="{76052F17-6D61-4274-9149-FF3357503377}" dt="2022-02-21T13:54:57.371" v="3123" actId="478"/>
          <ac:picMkLst>
            <pc:docMk/>
            <pc:sldMk cId="1559069413" sldId="393"/>
            <ac:picMk id="17" creationId="{D0AE52D0-8647-4E14-82D9-03D3E18B815A}"/>
          </ac:picMkLst>
        </pc:picChg>
        <pc:picChg chg="add mod">
          <ac:chgData name="Elisabeth Aalmo" userId="860d7e86-8846-4934-87a6-c9471210dd26" providerId="ADAL" clId="{76052F17-6D61-4274-9149-FF3357503377}" dt="2022-02-21T14:04:28.676" v="3158" actId="1076"/>
          <ac:picMkLst>
            <pc:docMk/>
            <pc:sldMk cId="1559069413" sldId="393"/>
            <ac:picMk id="21" creationId="{B61A8CA9-BFB4-412A-85D6-DDD2D7E0A2EA}"/>
          </ac:picMkLst>
        </pc:picChg>
      </pc:sldChg>
      <pc:sldChg chg="addSp delSp modSp add mod ord">
        <pc:chgData name="Elisabeth Aalmo" userId="860d7e86-8846-4934-87a6-c9471210dd26" providerId="ADAL" clId="{76052F17-6D61-4274-9149-FF3357503377}" dt="2022-02-21T14:01:43.960" v="3145" actId="1076"/>
        <pc:sldMkLst>
          <pc:docMk/>
          <pc:sldMk cId="3160115229" sldId="394"/>
        </pc:sldMkLst>
        <pc:spChg chg="mod">
          <ac:chgData name="Elisabeth Aalmo" userId="860d7e86-8846-4934-87a6-c9471210dd26" providerId="ADAL" clId="{76052F17-6D61-4274-9149-FF3357503377}" dt="2022-02-21T13:46:25.552" v="2946" actId="1076"/>
          <ac:spMkLst>
            <pc:docMk/>
            <pc:sldMk cId="3160115229" sldId="394"/>
            <ac:spMk id="7" creationId="{00000000-0000-0000-0000-000000000000}"/>
          </ac:spMkLst>
        </pc:spChg>
        <pc:spChg chg="mod">
          <ac:chgData name="Elisabeth Aalmo" userId="860d7e86-8846-4934-87a6-c9471210dd26" providerId="ADAL" clId="{76052F17-6D61-4274-9149-FF3357503377}" dt="2022-02-21T13:46:35.555" v="2948" actId="1076"/>
          <ac:spMkLst>
            <pc:docMk/>
            <pc:sldMk cId="3160115229" sldId="394"/>
            <ac:spMk id="8" creationId="{00000000-0000-0000-0000-000000000000}"/>
          </ac:spMkLst>
        </pc:spChg>
        <pc:picChg chg="add del mod">
          <ac:chgData name="Elisabeth Aalmo" userId="860d7e86-8846-4934-87a6-c9471210dd26" providerId="ADAL" clId="{76052F17-6D61-4274-9149-FF3357503377}" dt="2022-02-21T13:52:25.697" v="3107" actId="478"/>
          <ac:picMkLst>
            <pc:docMk/>
            <pc:sldMk cId="3160115229" sldId="394"/>
            <ac:picMk id="3" creationId="{AFD59BED-E722-464C-A833-9511C3490386}"/>
          </ac:picMkLst>
        </pc:picChg>
        <pc:picChg chg="add del mod modCrop">
          <ac:chgData name="Elisabeth Aalmo" userId="860d7e86-8846-4934-87a6-c9471210dd26" providerId="ADAL" clId="{76052F17-6D61-4274-9149-FF3357503377}" dt="2022-02-21T14:01:14.221" v="3138" actId="21"/>
          <ac:picMkLst>
            <pc:docMk/>
            <pc:sldMk cId="3160115229" sldId="394"/>
            <ac:picMk id="9" creationId="{15FE2AC7-505F-4A3B-919E-68D6C7C27F4E}"/>
          </ac:picMkLst>
        </pc:picChg>
        <pc:picChg chg="add mod">
          <ac:chgData name="Elisabeth Aalmo" userId="860d7e86-8846-4934-87a6-c9471210dd26" providerId="ADAL" clId="{76052F17-6D61-4274-9149-FF3357503377}" dt="2022-02-21T14:01:43.960" v="3145" actId="1076"/>
          <ac:picMkLst>
            <pc:docMk/>
            <pc:sldMk cId="3160115229" sldId="394"/>
            <ac:picMk id="10" creationId="{D1D47F46-1333-4A25-9E18-AD473BAAB7F6}"/>
          </ac:picMkLst>
        </pc:picChg>
        <pc:picChg chg="del">
          <ac:chgData name="Elisabeth Aalmo" userId="860d7e86-8846-4934-87a6-c9471210dd26" providerId="ADAL" clId="{76052F17-6D61-4274-9149-FF3357503377}" dt="2022-02-21T13:02:13.119" v="2451" actId="478"/>
          <ac:picMkLst>
            <pc:docMk/>
            <pc:sldMk cId="3160115229" sldId="394"/>
            <ac:picMk id="43" creationId="{35753FCC-6709-4011-881B-FC73C4C86C8D}"/>
          </ac:picMkLst>
        </pc:picChg>
      </pc:sldChg>
      <pc:sldChg chg="addSp delSp modSp add mod ord">
        <pc:chgData name="Elisabeth Aalmo" userId="860d7e86-8846-4934-87a6-c9471210dd26" providerId="ADAL" clId="{76052F17-6D61-4274-9149-FF3357503377}" dt="2022-02-21T14:02:27.791" v="3147" actId="21"/>
        <pc:sldMkLst>
          <pc:docMk/>
          <pc:sldMk cId="1210036999" sldId="395"/>
        </pc:sldMkLst>
        <pc:spChg chg="mod">
          <ac:chgData name="Elisabeth Aalmo" userId="860d7e86-8846-4934-87a6-c9471210dd26" providerId="ADAL" clId="{76052F17-6D61-4274-9149-FF3357503377}" dt="2022-02-21T13:51:13.990" v="3097" actId="1076"/>
          <ac:spMkLst>
            <pc:docMk/>
            <pc:sldMk cId="1210036999" sldId="395"/>
            <ac:spMk id="7" creationId="{00000000-0000-0000-0000-000000000000}"/>
          </ac:spMkLst>
        </pc:spChg>
        <pc:spChg chg="mod">
          <ac:chgData name="Elisabeth Aalmo" userId="860d7e86-8846-4934-87a6-c9471210dd26" providerId="ADAL" clId="{76052F17-6D61-4274-9149-FF3357503377}" dt="2022-02-21T13:51:57.776" v="3106" actId="1076"/>
          <ac:spMkLst>
            <pc:docMk/>
            <pc:sldMk cId="1210036999" sldId="395"/>
            <ac:spMk id="8" creationId="{00000000-0000-0000-0000-000000000000}"/>
          </ac:spMkLst>
        </pc:spChg>
        <pc:picChg chg="mod">
          <ac:chgData name="Elisabeth Aalmo" userId="860d7e86-8846-4934-87a6-c9471210dd26" providerId="ADAL" clId="{76052F17-6D61-4274-9149-FF3357503377}" dt="2022-02-21T13:51:54.096" v="3105" actId="1076"/>
          <ac:picMkLst>
            <pc:docMk/>
            <pc:sldMk cId="1210036999" sldId="395"/>
            <ac:picMk id="3" creationId="{AFD59BED-E722-464C-A833-9511C3490386}"/>
          </ac:picMkLst>
        </pc:picChg>
        <pc:picChg chg="add del mod">
          <ac:chgData name="Elisabeth Aalmo" userId="860d7e86-8846-4934-87a6-c9471210dd26" providerId="ADAL" clId="{76052F17-6D61-4274-9149-FF3357503377}" dt="2022-02-21T14:02:27.791" v="3147" actId="21"/>
          <ac:picMkLst>
            <pc:docMk/>
            <pc:sldMk cId="1210036999" sldId="395"/>
            <ac:picMk id="9" creationId="{120D5D7D-2EAA-4A86-B9EA-1859353C78C7}"/>
          </ac:picMkLst>
        </pc:picChg>
      </pc:sldChg>
    </pc:docChg>
  </pc:docChgLst>
  <pc:docChgLst>
    <pc:chgData name="Elisabeth Aalmo" userId="860d7e86-8846-4934-87a6-c9471210dd26" providerId="ADAL" clId="{8B75B46C-45C6-40DF-A15D-6D87CA013699}"/>
    <pc:docChg chg="custSel modSld">
      <pc:chgData name="Elisabeth Aalmo" userId="860d7e86-8846-4934-87a6-c9471210dd26" providerId="ADAL" clId="{8B75B46C-45C6-40DF-A15D-6D87CA013699}" dt="2022-03-03T19:01:13.245" v="22"/>
      <pc:docMkLst>
        <pc:docMk/>
      </pc:docMkLst>
      <pc:sldChg chg="addSp delSp modSp mod delAnim modAnim">
        <pc:chgData name="Elisabeth Aalmo" userId="860d7e86-8846-4934-87a6-c9471210dd26" providerId="ADAL" clId="{8B75B46C-45C6-40DF-A15D-6D87CA013699}" dt="2022-03-01T11:49:20.203" v="1" actId="478"/>
        <pc:sldMkLst>
          <pc:docMk/>
          <pc:sldMk cId="1648218905" sldId="388"/>
        </pc:sldMkLst>
        <pc:picChg chg="add del mod">
          <ac:chgData name="Elisabeth Aalmo" userId="860d7e86-8846-4934-87a6-c9471210dd26" providerId="ADAL" clId="{8B75B46C-45C6-40DF-A15D-6D87CA013699}" dt="2022-03-01T11:49:20.203" v="1" actId="478"/>
          <ac:picMkLst>
            <pc:docMk/>
            <pc:sldMk cId="1648218905" sldId="388"/>
            <ac:picMk id="2" creationId="{7A5C932A-874E-4378-B67A-E40C3AE3298C}"/>
          </ac:picMkLst>
        </pc:picChg>
      </pc:sldChg>
      <pc:sldChg chg="addSp delSp modSp mod modAnim delCm">
        <pc:chgData name="Elisabeth Aalmo" userId="860d7e86-8846-4934-87a6-c9471210dd26" providerId="ADAL" clId="{8B75B46C-45C6-40DF-A15D-6D87CA013699}" dt="2022-03-03T19:01:13.245" v="22"/>
        <pc:sldMkLst>
          <pc:docMk/>
          <pc:sldMk cId="407697547" sldId="397"/>
        </pc:sldMkLst>
        <pc:spChg chg="add del mod">
          <ac:chgData name="Elisabeth Aalmo" userId="860d7e86-8846-4934-87a6-c9471210dd26" providerId="ADAL" clId="{8B75B46C-45C6-40DF-A15D-6D87CA013699}" dt="2022-03-01T11:50:26.807" v="7"/>
          <ac:spMkLst>
            <pc:docMk/>
            <pc:sldMk cId="407697547" sldId="397"/>
            <ac:spMk id="3" creationId="{4A8159B3-A2CE-45FD-B38C-402E1176510A}"/>
          </ac:spMkLst>
        </pc:spChg>
        <pc:spChg chg="add del mod">
          <ac:chgData name="Elisabeth Aalmo" userId="860d7e86-8846-4934-87a6-c9471210dd26" providerId="ADAL" clId="{8B75B46C-45C6-40DF-A15D-6D87CA013699}" dt="2022-03-01T11:50:41.139" v="11"/>
          <ac:spMkLst>
            <pc:docMk/>
            <pc:sldMk cId="407697547" sldId="397"/>
            <ac:spMk id="6" creationId="{F6177A00-3D29-459C-9A6C-6E2B07E44762}"/>
          </ac:spMkLst>
        </pc:spChg>
        <pc:spChg chg="add del mod">
          <ac:chgData name="Elisabeth Aalmo" userId="860d7e86-8846-4934-87a6-c9471210dd26" providerId="ADAL" clId="{8B75B46C-45C6-40DF-A15D-6D87CA013699}" dt="2022-03-01T11:51:11.645" v="16"/>
          <ac:spMkLst>
            <pc:docMk/>
            <pc:sldMk cId="407697547" sldId="397"/>
            <ac:spMk id="8" creationId="{51293900-5EDC-44EF-9553-E3633FA2F293}"/>
          </ac:spMkLst>
        </pc:spChg>
        <pc:spChg chg="add mod">
          <ac:chgData name="Elisabeth Aalmo" userId="860d7e86-8846-4934-87a6-c9471210dd26" providerId="ADAL" clId="{8B75B46C-45C6-40DF-A15D-6D87CA013699}" dt="2022-03-01T11:51:41.904" v="19" actId="1076"/>
          <ac:spMkLst>
            <pc:docMk/>
            <pc:sldMk cId="407697547" sldId="397"/>
            <ac:spMk id="9" creationId="{302DD513-50A5-4B32-88F3-6E52232A60B9}"/>
          </ac:spMkLst>
        </pc:spChg>
        <pc:picChg chg="add mod">
          <ac:chgData name="Elisabeth Aalmo" userId="860d7e86-8846-4934-87a6-c9471210dd26" providerId="ADAL" clId="{8B75B46C-45C6-40DF-A15D-6D87CA013699}" dt="2022-03-01T11:51:53.522" v="21" actId="1076"/>
          <ac:picMkLst>
            <pc:docMk/>
            <pc:sldMk cId="407697547" sldId="397"/>
            <ac:picMk id="2" creationId="{6F6FB44F-8630-4E60-B1D8-7D5DC0F29925}"/>
          </ac:picMkLst>
        </pc:picChg>
      </pc:sldChg>
    </pc:docChg>
  </pc:docChgLst>
  <pc:docChgLst>
    <pc:chgData name="Elisabeth Aalmo" userId="S::elaaa037@osloskolen.no::860d7e86-8846-4934-87a6-c9471210dd26" providerId="AD" clId="Web-{A624A4B3-0EEC-41BD-84F7-0129FBDA0C9C}"/>
    <pc:docChg chg="modSld">
      <pc:chgData name="Elisabeth Aalmo" userId="S::elaaa037@osloskolen.no::860d7e86-8846-4934-87a6-c9471210dd26" providerId="AD" clId="Web-{A624A4B3-0EEC-41BD-84F7-0129FBDA0C9C}" dt="2022-02-28T18:28:48.399" v="15" actId="20577"/>
      <pc:docMkLst>
        <pc:docMk/>
      </pc:docMkLst>
      <pc:sldChg chg="modSp">
        <pc:chgData name="Elisabeth Aalmo" userId="S::elaaa037@osloskolen.no::860d7e86-8846-4934-87a6-c9471210dd26" providerId="AD" clId="Web-{A624A4B3-0EEC-41BD-84F7-0129FBDA0C9C}" dt="2022-02-28T18:28:48.399" v="15" actId="20577"/>
        <pc:sldMkLst>
          <pc:docMk/>
          <pc:sldMk cId="1017892449" sldId="386"/>
        </pc:sldMkLst>
        <pc:spChg chg="mod">
          <ac:chgData name="Elisabeth Aalmo" userId="S::elaaa037@osloskolen.no::860d7e86-8846-4934-87a6-c9471210dd26" providerId="AD" clId="Web-{A624A4B3-0EEC-41BD-84F7-0129FBDA0C9C}" dt="2022-02-28T18:28:48.399" v="15" actId="20577"/>
          <ac:spMkLst>
            <pc:docMk/>
            <pc:sldMk cId="1017892449" sldId="386"/>
            <ac:spMk id="7" creationId="{00000000-0000-0000-0000-000000000000}"/>
          </ac:spMkLst>
        </pc:spChg>
      </pc:sldChg>
      <pc:sldChg chg="addSp delSp modSp">
        <pc:chgData name="Elisabeth Aalmo" userId="S::elaaa037@osloskolen.no::860d7e86-8846-4934-87a6-c9471210dd26" providerId="AD" clId="Web-{A624A4B3-0EEC-41BD-84F7-0129FBDA0C9C}" dt="2022-02-28T18:27:57.740" v="9" actId="20577"/>
        <pc:sldMkLst>
          <pc:docMk/>
          <pc:sldMk cId="1648218905" sldId="388"/>
        </pc:sldMkLst>
        <pc:spChg chg="add del mod">
          <ac:chgData name="Elisabeth Aalmo" userId="S::elaaa037@osloskolen.no::860d7e86-8846-4934-87a6-c9471210dd26" providerId="AD" clId="Web-{A624A4B3-0EEC-41BD-84F7-0129FBDA0C9C}" dt="2022-02-28T18:27:47.989" v="3"/>
          <ac:spMkLst>
            <pc:docMk/>
            <pc:sldMk cId="1648218905" sldId="388"/>
            <ac:spMk id="5" creationId="{46009BE0-A666-434B-BC6D-B7820D058248}"/>
          </ac:spMkLst>
        </pc:spChg>
        <pc:spChg chg="add del mod">
          <ac:chgData name="Elisabeth Aalmo" userId="S::elaaa037@osloskolen.no::860d7e86-8846-4934-87a6-c9471210dd26" providerId="AD" clId="Web-{A624A4B3-0EEC-41BD-84F7-0129FBDA0C9C}" dt="2022-02-28T18:27:57.740" v="9" actId="20577"/>
          <ac:spMkLst>
            <pc:docMk/>
            <pc:sldMk cId="1648218905" sldId="388"/>
            <ac:spMk id="18" creationId="{37171E2F-D861-9141-83AF-C73C5BCAB257}"/>
          </ac:spMkLst>
        </pc:spChg>
        <pc:spChg chg="mod">
          <ac:chgData name="Elisabeth Aalmo" userId="S::elaaa037@osloskolen.no::860d7e86-8846-4934-87a6-c9471210dd26" providerId="AD" clId="Web-{A624A4B3-0EEC-41BD-84F7-0129FBDA0C9C}" dt="2022-02-28T18:27:42.114" v="1" actId="20577"/>
          <ac:spMkLst>
            <pc:docMk/>
            <pc:sldMk cId="1648218905" sldId="388"/>
            <ac:spMk id="19" creationId="{91A8D205-7A11-0A4F-985D-4CCFF675B95D}"/>
          </ac:spMkLst>
        </pc:spChg>
      </pc:sldChg>
    </pc:docChg>
  </pc:docChgLst>
  <pc:docChgLst>
    <pc:chgData name="Elisabeth Aalmo" userId="S::elaaa037@osloskolen.no::860d7e86-8846-4934-87a6-c9471210dd26" providerId="AD" clId="Web-{42D19942-6707-4A92-AEE9-BEB8A9CA1279}"/>
    <pc:docChg chg="modSld">
      <pc:chgData name="Elisabeth Aalmo" userId="S::elaaa037@osloskolen.no::860d7e86-8846-4934-87a6-c9471210dd26" providerId="AD" clId="Web-{42D19942-6707-4A92-AEE9-BEB8A9CA1279}" dt="2022-02-21T15:37:43.231" v="22"/>
      <pc:docMkLst>
        <pc:docMk/>
      </pc:docMkLst>
      <pc:sldChg chg="addSp">
        <pc:chgData name="Elisabeth Aalmo" userId="S::elaaa037@osloskolen.no::860d7e86-8846-4934-87a6-c9471210dd26" providerId="AD" clId="Web-{42D19942-6707-4A92-AEE9-BEB8A9CA1279}" dt="2022-02-21T15:37:43.231" v="22"/>
        <pc:sldMkLst>
          <pc:docMk/>
          <pc:sldMk cId="1017892449" sldId="386"/>
        </pc:sldMkLst>
        <pc:spChg chg="add">
          <ac:chgData name="Elisabeth Aalmo" userId="S::elaaa037@osloskolen.no::860d7e86-8846-4934-87a6-c9471210dd26" providerId="AD" clId="Web-{42D19942-6707-4A92-AEE9-BEB8A9CA1279}" dt="2022-02-21T15:37:43.231" v="22"/>
          <ac:spMkLst>
            <pc:docMk/>
            <pc:sldMk cId="1017892449" sldId="386"/>
            <ac:spMk id="2" creationId="{B9431498-6945-41A9-ACEB-B0271448D2E1}"/>
          </ac:spMkLst>
        </pc:spChg>
      </pc:sldChg>
      <pc:sldChg chg="addSp delSp modSp mod setBg modClrScheme chgLayout">
        <pc:chgData name="Elisabeth Aalmo" userId="S::elaaa037@osloskolen.no::860d7e86-8846-4934-87a6-c9471210dd26" providerId="AD" clId="Web-{42D19942-6707-4A92-AEE9-BEB8A9CA1279}" dt="2022-02-21T15:37:22.527" v="21" actId="1076"/>
        <pc:sldMkLst>
          <pc:docMk/>
          <pc:sldMk cId="1648218905" sldId="388"/>
        </pc:sldMkLst>
        <pc:spChg chg="mod">
          <ac:chgData name="Elisabeth Aalmo" userId="S::elaaa037@osloskolen.no::860d7e86-8846-4934-87a6-c9471210dd26" providerId="AD" clId="Web-{42D19942-6707-4A92-AEE9-BEB8A9CA1279}" dt="2022-02-21T15:36:07.541" v="16"/>
          <ac:spMkLst>
            <pc:docMk/>
            <pc:sldMk cId="1648218905" sldId="388"/>
            <ac:spMk id="3" creationId="{B83F8DB2-CD56-E445-8BAF-65120601837B}"/>
          </ac:spMkLst>
        </pc:spChg>
        <pc:spChg chg="mod">
          <ac:chgData name="Elisabeth Aalmo" userId="S::elaaa037@osloskolen.no::860d7e86-8846-4934-87a6-c9471210dd26" providerId="AD" clId="Web-{42D19942-6707-4A92-AEE9-BEB8A9CA1279}" dt="2022-02-21T15:36:07.541" v="16"/>
          <ac:spMkLst>
            <pc:docMk/>
            <pc:sldMk cId="1648218905" sldId="388"/>
            <ac:spMk id="4" creationId="{93542DF2-D364-D849-A130-FA1B15927FEE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31.994" v="10"/>
          <ac:spMkLst>
            <pc:docMk/>
            <pc:sldMk cId="1648218905" sldId="388"/>
            <ac:spMk id="5" creationId="{ECC61232-F0F0-4830-BCB5-B013A72F023E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6:49.277" v="19"/>
          <ac:spMkLst>
            <pc:docMk/>
            <pc:sldMk cId="1648218905" sldId="388"/>
            <ac:spMk id="10" creationId="{70C3C7F4-FC92-4D38-BDF8-65D9DFF62436}"/>
          </ac:spMkLst>
        </pc:spChg>
        <pc:spChg chg="mod">
          <ac:chgData name="Elisabeth Aalmo" userId="S::elaaa037@osloskolen.no::860d7e86-8846-4934-87a6-c9471210dd26" providerId="AD" clId="Web-{42D19942-6707-4A92-AEE9-BEB8A9CA1279}" dt="2022-02-21T15:36:07.541" v="16"/>
          <ac:spMkLst>
            <pc:docMk/>
            <pc:sldMk cId="1648218905" sldId="388"/>
            <ac:spMk id="18" creationId="{37171E2F-D861-9141-83AF-C73C5BCAB257}"/>
          </ac:spMkLst>
        </pc:spChg>
        <pc:spChg chg="mod">
          <ac:chgData name="Elisabeth Aalmo" userId="S::elaaa037@osloskolen.no::860d7e86-8846-4934-87a6-c9471210dd26" providerId="AD" clId="Web-{42D19942-6707-4A92-AEE9-BEB8A9CA1279}" dt="2022-02-21T15:36:07.541" v="17"/>
          <ac:spMkLst>
            <pc:docMk/>
            <pc:sldMk cId="1648218905" sldId="388"/>
            <ac:spMk id="19" creationId="{91A8D205-7A11-0A4F-985D-4CCFF675B95D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48.275" v="12"/>
          <ac:spMkLst>
            <pc:docMk/>
            <pc:sldMk cId="1648218905" sldId="388"/>
            <ac:spMk id="21" creationId="{69236639-89FE-448B-BC9A-019FD81D2E71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48.275" v="12"/>
          <ac:spMkLst>
            <pc:docMk/>
            <pc:sldMk cId="1648218905" sldId="388"/>
            <ac:spMk id="22" creationId="{9BC4B96D-5647-4B31-B2A9-BD113900A50D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14.243" v="6"/>
          <ac:spMkLst>
            <pc:docMk/>
            <pc:sldMk cId="1648218905" sldId="388"/>
            <ac:spMk id="24" creationId="{0A73E633-FE2D-41A5-A704-79058A8AD0A3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58.103" v="14"/>
          <ac:spMkLst>
            <pc:docMk/>
            <pc:sldMk cId="1648218905" sldId="388"/>
            <ac:spMk id="25" creationId="{45B168BF-41AD-4BCD-8E84-8ED242035F90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14.243" v="6"/>
          <ac:spMkLst>
            <pc:docMk/>
            <pc:sldMk cId="1648218905" sldId="388"/>
            <ac:spMk id="26" creationId="{BB790020-41B7-43EF-96CB-E742BB33E169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58.103" v="14"/>
          <ac:spMkLst>
            <pc:docMk/>
            <pc:sldMk cId="1648218905" sldId="388"/>
            <ac:spMk id="27" creationId="{D8ED5034-50B0-4037-94E1-C33C97DBAB52}"/>
          </ac:spMkLst>
        </pc:spChg>
        <pc:picChg chg="add del mod ord modCrop">
          <ac:chgData name="Elisabeth Aalmo" userId="S::elaaa037@osloskolen.no::860d7e86-8846-4934-87a6-c9471210dd26" providerId="AD" clId="Web-{42D19942-6707-4A92-AEE9-BEB8A9CA1279}" dt="2022-02-21T15:35:21.821" v="9"/>
          <ac:picMkLst>
            <pc:docMk/>
            <pc:sldMk cId="1648218905" sldId="388"/>
            <ac:picMk id="6" creationId="{8D9B2513-A228-4883-861C-AF846F92D25A}"/>
          </ac:picMkLst>
        </pc:picChg>
        <pc:picChg chg="del mod">
          <ac:chgData name="Elisabeth Aalmo" userId="S::elaaa037@osloskolen.no::860d7e86-8846-4934-87a6-c9471210dd26" providerId="AD" clId="Web-{42D19942-6707-4A92-AEE9-BEB8A9CA1279}" dt="2022-02-21T15:34:03.617" v="1"/>
          <ac:picMkLst>
            <pc:docMk/>
            <pc:sldMk cId="1648218905" sldId="388"/>
            <ac:picMk id="7" creationId="{00000000-0000-0000-0000-000000000000}"/>
          </ac:picMkLst>
        </pc:picChg>
        <pc:picChg chg="add del mod ord modCrop">
          <ac:chgData name="Elisabeth Aalmo" userId="S::elaaa037@osloskolen.no::860d7e86-8846-4934-87a6-c9471210dd26" providerId="AD" clId="Web-{42D19942-6707-4A92-AEE9-BEB8A9CA1279}" dt="2022-02-21T15:36:11.385" v="18"/>
          <ac:picMkLst>
            <pc:docMk/>
            <pc:sldMk cId="1648218905" sldId="388"/>
            <ac:picMk id="8" creationId="{3918F8D1-E4A4-4AB7-95E6-7A366F617EC7}"/>
          </ac:picMkLst>
        </pc:picChg>
        <pc:picChg chg="add mod ord modCrop">
          <ac:chgData name="Elisabeth Aalmo" userId="S::elaaa037@osloskolen.no::860d7e86-8846-4934-87a6-c9471210dd26" providerId="AD" clId="Web-{42D19942-6707-4A92-AEE9-BEB8A9CA1279}" dt="2022-02-21T15:37:22.527" v="21" actId="1076"/>
          <ac:picMkLst>
            <pc:docMk/>
            <pc:sldMk cId="1648218905" sldId="388"/>
            <ac:picMk id="11" creationId="{BF65B890-CF45-42E2-A343-70E880423D24}"/>
          </ac:picMkLst>
        </pc:picChg>
      </pc:sldChg>
    </pc:docChg>
  </pc:docChgLst>
  <pc:docChgLst>
    <pc:chgData name="Elisabeth Aalmo" userId="S::elaaa037@osloskolen.no::860d7e86-8846-4934-87a6-c9471210dd26" providerId="AD" clId="Web-{763FF716-4659-4344-A47C-05072623496B}"/>
    <pc:docChg chg="modSld">
      <pc:chgData name="Elisabeth Aalmo" userId="S::elaaa037@osloskolen.no::860d7e86-8846-4934-87a6-c9471210dd26" providerId="AD" clId="Web-{763FF716-4659-4344-A47C-05072623496B}" dt="2022-02-21T18:28:51.517" v="1" actId="20577"/>
      <pc:docMkLst>
        <pc:docMk/>
      </pc:docMkLst>
      <pc:sldChg chg="modSp">
        <pc:chgData name="Elisabeth Aalmo" userId="S::elaaa037@osloskolen.no::860d7e86-8846-4934-87a6-c9471210dd26" providerId="AD" clId="Web-{763FF716-4659-4344-A47C-05072623496B}" dt="2022-02-21T18:28:51.517" v="1" actId="20577"/>
        <pc:sldMkLst>
          <pc:docMk/>
          <pc:sldMk cId="1648218905" sldId="388"/>
        </pc:sldMkLst>
        <pc:spChg chg="mod">
          <ac:chgData name="Elisabeth Aalmo" userId="S::elaaa037@osloskolen.no::860d7e86-8846-4934-87a6-c9471210dd26" providerId="AD" clId="Web-{763FF716-4659-4344-A47C-05072623496B}" dt="2022-02-21T18:28:51.517" v="1" actId="20577"/>
          <ac:spMkLst>
            <pc:docMk/>
            <pc:sldMk cId="1648218905" sldId="388"/>
            <ac:spMk id="19" creationId="{91A8D205-7A11-0A4F-985D-4CCFF675B95D}"/>
          </ac:spMkLst>
        </pc:spChg>
      </pc:sldChg>
    </pc:docChg>
  </pc:docChgLst>
  <pc:docChgLst>
    <pc:chgData name="Elisabeth Aalmo" userId="S::elaaa037@osloskolen.no::860d7e86-8846-4934-87a6-c9471210dd26" providerId="AD" clId="Web-{1937BF79-735C-4494-8E70-0FB07541E7DE}"/>
    <pc:docChg chg="mod modSld">
      <pc:chgData name="Elisabeth Aalmo" userId="S::elaaa037@osloskolen.no::860d7e86-8846-4934-87a6-c9471210dd26" providerId="AD" clId="Web-{1937BF79-735C-4494-8E70-0FB07541E7DE}" dt="2022-03-01T11:47:39.458" v="8"/>
      <pc:docMkLst>
        <pc:docMk/>
      </pc:docMkLst>
      <pc:sldChg chg="modSp">
        <pc:chgData name="Elisabeth Aalmo" userId="S::elaaa037@osloskolen.no::860d7e86-8846-4934-87a6-c9471210dd26" providerId="AD" clId="Web-{1937BF79-735C-4494-8E70-0FB07541E7DE}" dt="2022-03-01T11:45:50.421" v="2" actId="14100"/>
        <pc:sldMkLst>
          <pc:docMk/>
          <pc:sldMk cId="1648218905" sldId="388"/>
        </pc:sldMkLst>
        <pc:picChg chg="mod">
          <ac:chgData name="Elisabeth Aalmo" userId="S::elaaa037@osloskolen.no::860d7e86-8846-4934-87a6-c9471210dd26" providerId="AD" clId="Web-{1937BF79-735C-4494-8E70-0FB07541E7DE}" dt="2022-03-01T11:45:50.421" v="2" actId="14100"/>
          <ac:picMkLst>
            <pc:docMk/>
            <pc:sldMk cId="1648218905" sldId="388"/>
            <ac:picMk id="8" creationId="{CB8130B6-CEF4-4056-89B7-8CA3F94FCC25}"/>
          </ac:picMkLst>
        </pc:picChg>
      </pc:sldChg>
      <pc:sldChg chg="delSp modSp delAnim modCm">
        <pc:chgData name="Elisabeth Aalmo" userId="S::elaaa037@osloskolen.no::860d7e86-8846-4934-87a6-c9471210dd26" providerId="AD" clId="Web-{1937BF79-735C-4494-8E70-0FB07541E7DE}" dt="2022-03-01T11:47:39.458" v="8"/>
        <pc:sldMkLst>
          <pc:docMk/>
          <pc:sldMk cId="407697547" sldId="397"/>
        </pc:sldMkLst>
        <pc:picChg chg="del mod">
          <ac:chgData name="Elisabeth Aalmo" userId="S::elaaa037@osloskolen.no::860d7e86-8846-4934-87a6-c9471210dd26" providerId="AD" clId="Web-{1937BF79-735C-4494-8E70-0FB07541E7DE}" dt="2022-03-01T11:46:12.407" v="5"/>
          <ac:picMkLst>
            <pc:docMk/>
            <pc:sldMk cId="407697547" sldId="397"/>
            <ac:picMk id="2" creationId="{27EA072E-1F14-4059-BD91-2D91D87AB82F}"/>
          </ac:picMkLst>
        </pc:picChg>
      </pc:sldChg>
    </pc:docChg>
  </pc:docChgLst>
  <pc:docChgLst>
    <pc:chgData name="Elisabeth Aalmo" userId="860d7e86-8846-4934-87a6-c9471210dd26" providerId="ADAL" clId="{FD22F8C4-C68F-41D6-BFC0-5E611BD021D3}"/>
    <pc:docChg chg="undo custSel addSld delSld modSld modSection">
      <pc:chgData name="Elisabeth Aalmo" userId="860d7e86-8846-4934-87a6-c9471210dd26" providerId="ADAL" clId="{FD22F8C4-C68F-41D6-BFC0-5E611BD021D3}" dt="2022-02-21T19:25:10.140" v="1622" actId="20577"/>
      <pc:docMkLst>
        <pc:docMk/>
      </pc:docMkLst>
      <pc:sldChg chg="addSp delSp modSp mod">
        <pc:chgData name="Elisabeth Aalmo" userId="860d7e86-8846-4934-87a6-c9471210dd26" providerId="ADAL" clId="{FD22F8C4-C68F-41D6-BFC0-5E611BD021D3}" dt="2022-02-21T18:55:27.477" v="437" actId="1076"/>
        <pc:sldMkLst>
          <pc:docMk/>
          <pc:sldMk cId="1017892449" sldId="386"/>
        </pc:sldMkLst>
        <pc:spChg chg="add del mod">
          <ac:chgData name="Elisabeth Aalmo" userId="860d7e86-8846-4934-87a6-c9471210dd26" providerId="ADAL" clId="{FD22F8C4-C68F-41D6-BFC0-5E611BD021D3}" dt="2022-02-21T18:43:38.589" v="210" actId="478"/>
          <ac:spMkLst>
            <pc:docMk/>
            <pc:sldMk cId="1017892449" sldId="386"/>
            <ac:spMk id="3" creationId="{29561D86-40C0-4637-B24A-9ACACEAE1213}"/>
          </ac:spMkLst>
        </pc:spChg>
        <pc:spChg chg="add del mod">
          <ac:chgData name="Elisabeth Aalmo" userId="860d7e86-8846-4934-87a6-c9471210dd26" providerId="ADAL" clId="{FD22F8C4-C68F-41D6-BFC0-5E611BD021D3}" dt="2022-02-21T18:55:27.477" v="437" actId="1076"/>
          <ac:spMkLst>
            <pc:docMk/>
            <pc:sldMk cId="1017892449" sldId="386"/>
            <ac:spMk id="7" creationId="{00000000-0000-0000-0000-000000000000}"/>
          </ac:spMkLst>
        </pc:spChg>
        <pc:picChg chg="del">
          <ac:chgData name="Elisabeth Aalmo" userId="860d7e86-8846-4934-87a6-c9471210dd26" providerId="ADAL" clId="{FD22F8C4-C68F-41D6-BFC0-5E611BD021D3}" dt="2022-02-21T18:51:21.904" v="329" actId="478"/>
          <ac:picMkLst>
            <pc:docMk/>
            <pc:sldMk cId="1017892449" sldId="386"/>
            <ac:picMk id="9" creationId="{5806B77A-9ABB-4CE6-A7C4-FA5E3DF429D9}"/>
          </ac:picMkLst>
        </pc:picChg>
        <pc:picChg chg="mod">
          <ac:chgData name="Elisabeth Aalmo" userId="860d7e86-8846-4934-87a6-c9471210dd26" providerId="ADAL" clId="{FD22F8C4-C68F-41D6-BFC0-5E611BD021D3}" dt="2022-02-21T18:51:31.613" v="330" actId="14100"/>
          <ac:picMkLst>
            <pc:docMk/>
            <pc:sldMk cId="1017892449" sldId="386"/>
            <ac:picMk id="12" creationId="{0D696A66-4723-4E06-98F3-480053020C13}"/>
          </ac:picMkLst>
        </pc:picChg>
      </pc:sldChg>
      <pc:sldChg chg="addSp delSp modSp mod setBg">
        <pc:chgData name="Elisabeth Aalmo" userId="860d7e86-8846-4934-87a6-c9471210dd26" providerId="ADAL" clId="{FD22F8C4-C68F-41D6-BFC0-5E611BD021D3}" dt="2022-02-21T18:35:30.116" v="27" actId="732"/>
        <pc:sldMkLst>
          <pc:docMk/>
          <pc:sldMk cId="1648218905" sldId="388"/>
        </pc:sldMkLst>
        <pc:spChg chg="add del mod">
          <ac:chgData name="Elisabeth Aalmo" userId="860d7e86-8846-4934-87a6-c9471210dd26" providerId="ADAL" clId="{FD22F8C4-C68F-41D6-BFC0-5E611BD021D3}" dt="2022-02-21T18:29:44.355" v="1" actId="931"/>
          <ac:spMkLst>
            <pc:docMk/>
            <pc:sldMk cId="1648218905" sldId="388"/>
            <ac:spMk id="5" creationId="{90268D8F-B0E6-4B34-8CC6-6DDBDFAE9959}"/>
          </ac:spMkLst>
        </pc:spChg>
        <pc:spChg chg="mod">
          <ac:chgData name="Elisabeth Aalmo" userId="860d7e86-8846-4934-87a6-c9471210dd26" providerId="ADAL" clId="{FD22F8C4-C68F-41D6-BFC0-5E611BD021D3}" dt="2022-02-21T18:31:45.194" v="14" actId="1076"/>
          <ac:spMkLst>
            <pc:docMk/>
            <pc:sldMk cId="1648218905" sldId="388"/>
            <ac:spMk id="18" creationId="{37171E2F-D861-9141-83AF-C73C5BCAB257}"/>
          </ac:spMkLst>
        </pc:spChg>
        <pc:spChg chg="mod">
          <ac:chgData name="Elisabeth Aalmo" userId="860d7e86-8846-4934-87a6-c9471210dd26" providerId="ADAL" clId="{FD22F8C4-C68F-41D6-BFC0-5E611BD021D3}" dt="2022-02-21T18:31:28.802" v="13" actId="1076"/>
          <ac:spMkLst>
            <pc:docMk/>
            <pc:sldMk cId="1648218905" sldId="388"/>
            <ac:spMk id="19" creationId="{91A8D205-7A11-0A4F-985D-4CCFF675B95D}"/>
          </ac:spMkLst>
        </pc:spChg>
        <pc:picChg chg="del">
          <ac:chgData name="Elisabeth Aalmo" userId="860d7e86-8846-4934-87a6-c9471210dd26" providerId="ADAL" clId="{FD22F8C4-C68F-41D6-BFC0-5E611BD021D3}" dt="2022-02-21T18:29:29.601" v="0" actId="478"/>
          <ac:picMkLst>
            <pc:docMk/>
            <pc:sldMk cId="1648218905" sldId="388"/>
            <ac:picMk id="7" creationId="{7FBB3211-6B04-4C01-9B48-22BF492F22E4}"/>
          </ac:picMkLst>
        </pc:picChg>
        <pc:picChg chg="add mod modCrop">
          <ac:chgData name="Elisabeth Aalmo" userId="860d7e86-8846-4934-87a6-c9471210dd26" providerId="ADAL" clId="{FD22F8C4-C68F-41D6-BFC0-5E611BD021D3}" dt="2022-02-21T18:35:30.116" v="27" actId="732"/>
          <ac:picMkLst>
            <pc:docMk/>
            <pc:sldMk cId="1648218905" sldId="388"/>
            <ac:picMk id="8" creationId="{CB8130B6-CEF4-4056-89B7-8CA3F94FCC25}"/>
          </ac:picMkLst>
        </pc:picChg>
      </pc:sldChg>
      <pc:sldChg chg="modSp del mod">
        <pc:chgData name="Elisabeth Aalmo" userId="860d7e86-8846-4934-87a6-c9471210dd26" providerId="ADAL" clId="{FD22F8C4-C68F-41D6-BFC0-5E611BD021D3}" dt="2022-02-21T18:46:06.246" v="323" actId="2696"/>
        <pc:sldMkLst>
          <pc:docMk/>
          <pc:sldMk cId="2659366837" sldId="389"/>
        </pc:sldMkLst>
        <pc:spChg chg="mod">
          <ac:chgData name="Elisabeth Aalmo" userId="860d7e86-8846-4934-87a6-c9471210dd26" providerId="ADAL" clId="{FD22F8C4-C68F-41D6-BFC0-5E611BD021D3}" dt="2022-02-21T18:40:35.749" v="43" actId="21"/>
          <ac:spMkLst>
            <pc:docMk/>
            <pc:sldMk cId="2659366837" sldId="389"/>
            <ac:spMk id="8" creationId="{00000000-0000-0000-0000-000000000000}"/>
          </ac:spMkLst>
        </pc:spChg>
      </pc:sldChg>
      <pc:sldChg chg="del">
        <pc:chgData name="Elisabeth Aalmo" userId="860d7e86-8846-4934-87a6-c9471210dd26" providerId="ADAL" clId="{FD22F8C4-C68F-41D6-BFC0-5E611BD021D3}" dt="2022-02-21T19:19:26.283" v="1395" actId="2696"/>
        <pc:sldMkLst>
          <pc:docMk/>
          <pc:sldMk cId="1465423751" sldId="390"/>
        </pc:sldMkLst>
      </pc:sldChg>
      <pc:sldChg chg="addSp delSp modSp mod">
        <pc:chgData name="Elisabeth Aalmo" userId="860d7e86-8846-4934-87a6-c9471210dd26" providerId="ADAL" clId="{FD22F8C4-C68F-41D6-BFC0-5E611BD021D3}" dt="2022-02-21T19:19:08.691" v="1394" actId="20577"/>
        <pc:sldMkLst>
          <pc:docMk/>
          <pc:sldMk cId="1672930549" sldId="391"/>
        </pc:sldMkLst>
        <pc:spChg chg="mod">
          <ac:chgData name="Elisabeth Aalmo" userId="860d7e86-8846-4934-87a6-c9471210dd26" providerId="ADAL" clId="{FD22F8C4-C68F-41D6-BFC0-5E611BD021D3}" dt="2022-02-21T19:10:18.937" v="917" actId="1076"/>
          <ac:spMkLst>
            <pc:docMk/>
            <pc:sldMk cId="1672930549" sldId="391"/>
            <ac:spMk id="7" creationId="{00000000-0000-0000-0000-000000000000}"/>
          </ac:spMkLst>
        </pc:spChg>
        <pc:spChg chg="mod">
          <ac:chgData name="Elisabeth Aalmo" userId="860d7e86-8846-4934-87a6-c9471210dd26" providerId="ADAL" clId="{FD22F8C4-C68F-41D6-BFC0-5E611BD021D3}" dt="2022-02-21T19:19:08.691" v="1394" actId="20577"/>
          <ac:spMkLst>
            <pc:docMk/>
            <pc:sldMk cId="1672930549" sldId="391"/>
            <ac:spMk id="8" creationId="{00000000-0000-0000-0000-000000000000}"/>
          </ac:spMkLst>
        </pc:spChg>
        <pc:picChg chg="add mod">
          <ac:chgData name="Elisabeth Aalmo" userId="860d7e86-8846-4934-87a6-c9471210dd26" providerId="ADAL" clId="{FD22F8C4-C68F-41D6-BFC0-5E611BD021D3}" dt="2022-02-21T18:52:06.049" v="332"/>
          <ac:picMkLst>
            <pc:docMk/>
            <pc:sldMk cId="1672930549" sldId="391"/>
            <ac:picMk id="9" creationId="{BF489AD7-9CAB-468D-A7D2-BFE66BC1CEE6}"/>
          </ac:picMkLst>
        </pc:picChg>
        <pc:picChg chg="del">
          <ac:chgData name="Elisabeth Aalmo" userId="860d7e86-8846-4934-87a6-c9471210dd26" providerId="ADAL" clId="{FD22F8C4-C68F-41D6-BFC0-5E611BD021D3}" dt="2022-02-21T18:52:04.189" v="331" actId="478"/>
          <ac:picMkLst>
            <pc:docMk/>
            <pc:sldMk cId="1672930549" sldId="391"/>
            <ac:picMk id="14" creationId="{B67415A9-203B-4C7C-B309-574D71ADDCCC}"/>
          </ac:picMkLst>
        </pc:picChg>
      </pc:sldChg>
      <pc:sldChg chg="del">
        <pc:chgData name="Elisabeth Aalmo" userId="860d7e86-8846-4934-87a6-c9471210dd26" providerId="ADAL" clId="{FD22F8C4-C68F-41D6-BFC0-5E611BD021D3}" dt="2022-02-21T19:19:38.656" v="1396" actId="2696"/>
        <pc:sldMkLst>
          <pc:docMk/>
          <pc:sldMk cId="1559069413" sldId="393"/>
        </pc:sldMkLst>
      </pc:sldChg>
      <pc:sldChg chg="del">
        <pc:chgData name="Elisabeth Aalmo" userId="860d7e86-8846-4934-87a6-c9471210dd26" providerId="ADAL" clId="{FD22F8C4-C68F-41D6-BFC0-5E611BD021D3}" dt="2022-02-21T18:37:07.450" v="28" actId="2696"/>
        <pc:sldMkLst>
          <pc:docMk/>
          <pc:sldMk cId="3160115229" sldId="394"/>
        </pc:sldMkLst>
      </pc:sldChg>
      <pc:sldChg chg="modSp mod">
        <pc:chgData name="Elisabeth Aalmo" userId="860d7e86-8846-4934-87a6-c9471210dd26" providerId="ADAL" clId="{FD22F8C4-C68F-41D6-BFC0-5E611BD021D3}" dt="2022-02-21T19:20:51.286" v="1406" actId="1076"/>
        <pc:sldMkLst>
          <pc:docMk/>
          <pc:sldMk cId="1210036999" sldId="395"/>
        </pc:sldMkLst>
        <pc:spChg chg="mod">
          <ac:chgData name="Elisabeth Aalmo" userId="860d7e86-8846-4934-87a6-c9471210dd26" providerId="ADAL" clId="{FD22F8C4-C68F-41D6-BFC0-5E611BD021D3}" dt="2022-02-21T19:20:51.286" v="1406" actId="1076"/>
          <ac:spMkLst>
            <pc:docMk/>
            <pc:sldMk cId="1210036999" sldId="395"/>
            <ac:spMk id="7" creationId="{00000000-0000-0000-0000-000000000000}"/>
          </ac:spMkLst>
        </pc:spChg>
        <pc:spChg chg="mod">
          <ac:chgData name="Elisabeth Aalmo" userId="860d7e86-8846-4934-87a6-c9471210dd26" providerId="ADAL" clId="{FD22F8C4-C68F-41D6-BFC0-5E611BD021D3}" dt="2022-02-21T19:20:34.771" v="1405" actId="20577"/>
          <ac:spMkLst>
            <pc:docMk/>
            <pc:sldMk cId="1210036999" sldId="395"/>
            <ac:spMk id="8" creationId="{00000000-0000-0000-0000-000000000000}"/>
          </ac:spMkLst>
        </pc:spChg>
      </pc:sldChg>
      <pc:sldChg chg="addSp delSp modSp add mod">
        <pc:chgData name="Elisabeth Aalmo" userId="860d7e86-8846-4934-87a6-c9471210dd26" providerId="ADAL" clId="{FD22F8C4-C68F-41D6-BFC0-5E611BD021D3}" dt="2022-02-21T19:25:10.140" v="1622" actId="20577"/>
        <pc:sldMkLst>
          <pc:docMk/>
          <pc:sldMk cId="1755159941" sldId="396"/>
        </pc:sldMkLst>
        <pc:spChg chg="add del mod">
          <ac:chgData name="Elisabeth Aalmo" userId="860d7e86-8846-4934-87a6-c9471210dd26" providerId="ADAL" clId="{FD22F8C4-C68F-41D6-BFC0-5E611BD021D3}" dt="2022-02-21T19:11:23.307" v="932" actId="931"/>
          <ac:spMkLst>
            <pc:docMk/>
            <pc:sldMk cId="1755159941" sldId="396"/>
            <ac:spMk id="3" creationId="{F7936718-8460-471D-B26C-D838C35B71C1}"/>
          </ac:spMkLst>
        </pc:spChg>
        <pc:spChg chg="mod">
          <ac:chgData name="Elisabeth Aalmo" userId="860d7e86-8846-4934-87a6-c9471210dd26" providerId="ADAL" clId="{FD22F8C4-C68F-41D6-BFC0-5E611BD021D3}" dt="2022-02-21T19:22:49.160" v="1591" actId="1076"/>
          <ac:spMkLst>
            <pc:docMk/>
            <pc:sldMk cId="1755159941" sldId="396"/>
            <ac:spMk id="7" creationId="{00000000-0000-0000-0000-000000000000}"/>
          </ac:spMkLst>
        </pc:spChg>
        <pc:spChg chg="del mod">
          <ac:chgData name="Elisabeth Aalmo" userId="860d7e86-8846-4934-87a6-c9471210dd26" providerId="ADAL" clId="{FD22F8C4-C68F-41D6-BFC0-5E611BD021D3}" dt="2022-02-21T19:11:55.567" v="938" actId="931"/>
          <ac:spMkLst>
            <pc:docMk/>
            <pc:sldMk cId="1755159941" sldId="396"/>
            <ac:spMk id="8" creationId="{00000000-0000-0000-0000-000000000000}"/>
          </ac:spMkLst>
        </pc:spChg>
        <pc:spChg chg="add del mod">
          <ac:chgData name="Elisabeth Aalmo" userId="860d7e86-8846-4934-87a6-c9471210dd26" providerId="ADAL" clId="{FD22F8C4-C68F-41D6-BFC0-5E611BD021D3}" dt="2022-02-21T19:11:34.191" v="936" actId="478"/>
          <ac:spMkLst>
            <pc:docMk/>
            <pc:sldMk cId="1755159941" sldId="396"/>
            <ac:spMk id="12" creationId="{0DE40FB7-733E-4E4F-8347-4AE4B0E0DF13}"/>
          </ac:spMkLst>
        </pc:spChg>
        <pc:spChg chg="add mod">
          <ac:chgData name="Elisabeth Aalmo" userId="860d7e86-8846-4934-87a6-c9471210dd26" providerId="ADAL" clId="{FD22F8C4-C68F-41D6-BFC0-5E611BD021D3}" dt="2022-02-21T19:25:10.140" v="1622" actId="20577"/>
          <ac:spMkLst>
            <pc:docMk/>
            <pc:sldMk cId="1755159941" sldId="396"/>
            <ac:spMk id="16" creationId="{CE07D74D-936F-4835-AE17-6E3C9042D156}"/>
          </ac:spMkLst>
        </pc:spChg>
        <pc:picChg chg="del">
          <ac:chgData name="Elisabeth Aalmo" userId="860d7e86-8846-4934-87a6-c9471210dd26" providerId="ADAL" clId="{FD22F8C4-C68F-41D6-BFC0-5E611BD021D3}" dt="2022-02-21T19:11:16.736" v="931" actId="478"/>
          <ac:picMkLst>
            <pc:docMk/>
            <pc:sldMk cId="1755159941" sldId="396"/>
            <ac:picMk id="9" creationId="{BF489AD7-9CAB-468D-A7D2-BFE66BC1CEE6}"/>
          </ac:picMkLst>
        </pc:picChg>
        <pc:picChg chg="add del mod">
          <ac:chgData name="Elisabeth Aalmo" userId="860d7e86-8846-4934-87a6-c9471210dd26" providerId="ADAL" clId="{FD22F8C4-C68F-41D6-BFC0-5E611BD021D3}" dt="2022-02-21T19:11:26.978" v="935" actId="478"/>
          <ac:picMkLst>
            <pc:docMk/>
            <pc:sldMk cId="1755159941" sldId="396"/>
            <ac:picMk id="10" creationId="{96001A30-9E38-47D9-9266-A5D3DB1C90EA}"/>
          </ac:picMkLst>
        </pc:picChg>
        <pc:picChg chg="add mod">
          <ac:chgData name="Elisabeth Aalmo" userId="860d7e86-8846-4934-87a6-c9471210dd26" providerId="ADAL" clId="{FD22F8C4-C68F-41D6-BFC0-5E611BD021D3}" dt="2022-02-21T19:12:11.600" v="944" actId="14100"/>
          <ac:picMkLst>
            <pc:docMk/>
            <pc:sldMk cId="1755159941" sldId="396"/>
            <ac:picMk id="14" creationId="{81786207-8E79-4248-B6DB-5501ED61C8E2}"/>
          </ac:picMkLst>
        </pc:picChg>
      </pc:sldChg>
    </pc:docChg>
  </pc:docChgLst>
  <pc:docChgLst>
    <pc:chgData name="Elisabeth Aalmo" userId="860d7e86-8846-4934-87a6-c9471210dd26" providerId="ADAL" clId="{2295B163-9243-4F0C-9FF8-C862411B078E}"/>
    <pc:docChg chg="custSel addSld modSld modSection">
      <pc:chgData name="Elisabeth Aalmo" userId="860d7e86-8846-4934-87a6-c9471210dd26" providerId="ADAL" clId="{2295B163-9243-4F0C-9FF8-C862411B078E}" dt="2022-02-28T18:37:39.857" v="331" actId="6549"/>
      <pc:docMkLst>
        <pc:docMk/>
      </pc:docMkLst>
      <pc:sldChg chg="addSp delSp modSp mod delAnim modAnim">
        <pc:chgData name="Elisabeth Aalmo" userId="860d7e86-8846-4934-87a6-c9471210dd26" providerId="ADAL" clId="{2295B163-9243-4F0C-9FF8-C862411B078E}" dt="2022-02-28T18:31:58.162" v="30" actId="1076"/>
        <pc:sldMkLst>
          <pc:docMk/>
          <pc:sldMk cId="1017892449" sldId="386"/>
        </pc:sldMkLst>
        <pc:spChg chg="mod">
          <ac:chgData name="Elisabeth Aalmo" userId="860d7e86-8846-4934-87a6-c9471210dd26" providerId="ADAL" clId="{2295B163-9243-4F0C-9FF8-C862411B078E}" dt="2022-02-28T18:31:14.717" v="24" actId="20577"/>
          <ac:spMkLst>
            <pc:docMk/>
            <pc:sldMk cId="1017892449" sldId="386"/>
            <ac:spMk id="7" creationId="{00000000-0000-0000-0000-000000000000}"/>
          </ac:spMkLst>
        </pc:spChg>
        <pc:picChg chg="add del mod">
          <ac:chgData name="Elisabeth Aalmo" userId="860d7e86-8846-4934-87a6-c9471210dd26" providerId="ADAL" clId="{2295B163-9243-4F0C-9FF8-C862411B078E}" dt="2022-02-28T18:31:02.569" v="10" actId="21"/>
          <ac:picMkLst>
            <pc:docMk/>
            <pc:sldMk cId="1017892449" sldId="386"/>
            <ac:picMk id="2" creationId="{2301B3F7-F192-4BBE-8B55-6DFBFF518C59}"/>
          </ac:picMkLst>
        </pc:picChg>
        <pc:picChg chg="add mod">
          <ac:chgData name="Elisabeth Aalmo" userId="860d7e86-8846-4934-87a6-c9471210dd26" providerId="ADAL" clId="{2295B163-9243-4F0C-9FF8-C862411B078E}" dt="2022-02-28T18:31:58.162" v="30" actId="1076"/>
          <ac:picMkLst>
            <pc:docMk/>
            <pc:sldMk cId="1017892449" sldId="386"/>
            <ac:picMk id="8" creationId="{70758BB4-1BA5-4B1B-B16F-E5FC5AC546AE}"/>
          </ac:picMkLst>
        </pc:picChg>
        <pc:picChg chg="del">
          <ac:chgData name="Elisabeth Aalmo" userId="860d7e86-8846-4934-87a6-c9471210dd26" providerId="ADAL" clId="{2295B163-9243-4F0C-9FF8-C862411B078E}" dt="2022-02-28T18:29:53.343" v="4" actId="21"/>
          <ac:picMkLst>
            <pc:docMk/>
            <pc:sldMk cId="1017892449" sldId="386"/>
            <ac:picMk id="12" creationId="{0D696A66-4723-4E06-98F3-480053020C13}"/>
          </ac:picMkLst>
        </pc:picChg>
      </pc:sldChg>
      <pc:sldChg chg="modSp mod">
        <pc:chgData name="Elisabeth Aalmo" userId="860d7e86-8846-4934-87a6-c9471210dd26" providerId="ADAL" clId="{2295B163-9243-4F0C-9FF8-C862411B078E}" dt="2022-02-28T18:37:39.857" v="331" actId="6549"/>
        <pc:sldMkLst>
          <pc:docMk/>
          <pc:sldMk cId="1672930549" sldId="391"/>
        </pc:sldMkLst>
        <pc:spChg chg="mod">
          <ac:chgData name="Elisabeth Aalmo" userId="860d7e86-8846-4934-87a6-c9471210dd26" providerId="ADAL" clId="{2295B163-9243-4F0C-9FF8-C862411B078E}" dt="2022-02-28T18:37:39.857" v="331" actId="6549"/>
          <ac:spMkLst>
            <pc:docMk/>
            <pc:sldMk cId="1672930549" sldId="391"/>
            <ac:spMk id="8" creationId="{00000000-0000-0000-0000-000000000000}"/>
          </ac:spMkLst>
        </pc:spChg>
      </pc:sldChg>
      <pc:sldChg chg="modSp mod">
        <pc:chgData name="Elisabeth Aalmo" userId="860d7e86-8846-4934-87a6-c9471210dd26" providerId="ADAL" clId="{2295B163-9243-4F0C-9FF8-C862411B078E}" dt="2022-02-28T18:36:58.795" v="330" actId="207"/>
        <pc:sldMkLst>
          <pc:docMk/>
          <pc:sldMk cId="1755159941" sldId="396"/>
        </pc:sldMkLst>
        <pc:spChg chg="mod">
          <ac:chgData name="Elisabeth Aalmo" userId="860d7e86-8846-4934-87a6-c9471210dd26" providerId="ADAL" clId="{2295B163-9243-4F0C-9FF8-C862411B078E}" dt="2022-02-28T18:36:58.795" v="330" actId="207"/>
          <ac:spMkLst>
            <pc:docMk/>
            <pc:sldMk cId="1755159941" sldId="396"/>
            <ac:spMk id="16" creationId="{CE07D74D-936F-4835-AE17-6E3C9042D156}"/>
          </ac:spMkLst>
        </pc:spChg>
        <pc:picChg chg="mod">
          <ac:chgData name="Elisabeth Aalmo" userId="860d7e86-8846-4934-87a6-c9471210dd26" providerId="ADAL" clId="{2295B163-9243-4F0C-9FF8-C862411B078E}" dt="2022-02-28T18:36:18.936" v="301" actId="1076"/>
          <ac:picMkLst>
            <pc:docMk/>
            <pc:sldMk cId="1755159941" sldId="396"/>
            <ac:picMk id="14" creationId="{81786207-8E79-4248-B6DB-5501ED61C8E2}"/>
          </ac:picMkLst>
        </pc:picChg>
      </pc:sldChg>
      <pc:sldChg chg="addSp delSp modSp add mod modAnim">
        <pc:chgData name="Elisabeth Aalmo" userId="860d7e86-8846-4934-87a6-c9471210dd26" providerId="ADAL" clId="{2295B163-9243-4F0C-9FF8-C862411B078E}" dt="2022-02-28T18:33:57.543" v="43" actId="1076"/>
        <pc:sldMkLst>
          <pc:docMk/>
          <pc:sldMk cId="407697547" sldId="397"/>
        </pc:sldMkLst>
        <pc:spChg chg="del mod">
          <ac:chgData name="Elisabeth Aalmo" userId="860d7e86-8846-4934-87a6-c9471210dd26" providerId="ADAL" clId="{2295B163-9243-4F0C-9FF8-C862411B078E}" dt="2022-02-28T18:33:02.689" v="37" actId="21"/>
          <ac:spMkLst>
            <pc:docMk/>
            <pc:sldMk cId="407697547" sldId="397"/>
            <ac:spMk id="6" creationId="{00000000-0000-0000-0000-000000000000}"/>
          </ac:spMkLst>
        </pc:spChg>
        <pc:spChg chg="mod">
          <ac:chgData name="Elisabeth Aalmo" userId="860d7e86-8846-4934-87a6-c9471210dd26" providerId="ADAL" clId="{2295B163-9243-4F0C-9FF8-C862411B078E}" dt="2022-02-28T18:32:41.666" v="33" actId="20577"/>
          <ac:spMkLst>
            <pc:docMk/>
            <pc:sldMk cId="407697547" sldId="397"/>
            <ac:spMk id="7" creationId="{00000000-0000-0000-0000-000000000000}"/>
          </ac:spMkLst>
        </pc:spChg>
        <pc:picChg chg="add mod">
          <ac:chgData name="Elisabeth Aalmo" userId="860d7e86-8846-4934-87a6-c9471210dd26" providerId="ADAL" clId="{2295B163-9243-4F0C-9FF8-C862411B078E}" dt="2022-02-28T18:33:57.543" v="43" actId="1076"/>
          <ac:picMkLst>
            <pc:docMk/>
            <pc:sldMk cId="407697547" sldId="397"/>
            <ac:picMk id="2" creationId="{27EA072E-1F14-4059-BD91-2D91D87AB82F}"/>
          </ac:picMkLst>
        </pc:picChg>
        <pc:picChg chg="del">
          <ac:chgData name="Elisabeth Aalmo" userId="860d7e86-8846-4934-87a6-c9471210dd26" providerId="ADAL" clId="{2295B163-9243-4F0C-9FF8-C862411B078E}" dt="2022-02-28T18:32:37.185" v="32" actId="478"/>
          <ac:picMkLst>
            <pc:docMk/>
            <pc:sldMk cId="407697547" sldId="397"/>
            <ac:picMk id="8" creationId="{70758BB4-1BA5-4B1B-B16F-E5FC5AC546AE}"/>
          </ac:picMkLst>
        </pc:picChg>
      </pc:sldChg>
    </pc:docChg>
  </pc:docChgLst>
  <pc:docChgLst>
    <pc:chgData name="Elisabeth Aalmo" userId="860d7e86-8846-4934-87a6-c9471210dd26" providerId="ADAL" clId="{97DB4855-9F39-4E83-94E0-4F593549CD81}"/>
    <pc:docChg chg="custSel modSld">
      <pc:chgData name="Elisabeth Aalmo" userId="860d7e86-8846-4934-87a6-c9471210dd26" providerId="ADAL" clId="{97DB4855-9F39-4E83-94E0-4F593549CD81}" dt="2022-02-21T15:45:43.987" v="38" actId="1076"/>
      <pc:docMkLst>
        <pc:docMk/>
      </pc:docMkLst>
      <pc:sldChg chg="delSp modSp mod setBg">
        <pc:chgData name="Elisabeth Aalmo" userId="860d7e86-8846-4934-87a6-c9471210dd26" providerId="ADAL" clId="{97DB4855-9F39-4E83-94E0-4F593549CD81}" dt="2022-02-21T15:38:50.740" v="9"/>
        <pc:sldMkLst>
          <pc:docMk/>
          <pc:sldMk cId="1017892449" sldId="386"/>
        </pc:sldMkLst>
        <pc:spChg chg="del mod">
          <ac:chgData name="Elisabeth Aalmo" userId="860d7e86-8846-4934-87a6-c9471210dd26" providerId="ADAL" clId="{97DB4855-9F39-4E83-94E0-4F593549CD81}" dt="2022-02-21T15:38:09.876" v="6" actId="21"/>
          <ac:spMkLst>
            <pc:docMk/>
            <pc:sldMk cId="1017892449" sldId="386"/>
            <ac:spMk id="2" creationId="{B9431498-6945-41A9-ACEB-B0271448D2E1}"/>
          </ac:spMkLst>
        </pc:spChg>
      </pc:sldChg>
      <pc:sldChg chg="addSp delSp modSp mod setBg modClrScheme chgLayout">
        <pc:chgData name="Elisabeth Aalmo" userId="860d7e86-8846-4934-87a6-c9471210dd26" providerId="ADAL" clId="{97DB4855-9F39-4E83-94E0-4F593549CD81}" dt="2022-02-21T15:45:43.987" v="38" actId="1076"/>
        <pc:sldMkLst>
          <pc:docMk/>
          <pc:sldMk cId="1648218905" sldId="388"/>
        </pc:sldMkLst>
        <pc:spChg chg="mod">
          <ac:chgData name="Elisabeth Aalmo" userId="860d7e86-8846-4934-87a6-c9471210dd26" providerId="ADAL" clId="{97DB4855-9F39-4E83-94E0-4F593549CD81}" dt="2022-02-21T15:44:24.393" v="29" actId="26606"/>
          <ac:spMkLst>
            <pc:docMk/>
            <pc:sldMk cId="1648218905" sldId="388"/>
            <ac:spMk id="3" creationId="{B83F8DB2-CD56-E445-8BAF-65120601837B}"/>
          </ac:spMkLst>
        </pc:spChg>
        <pc:spChg chg="mod">
          <ac:chgData name="Elisabeth Aalmo" userId="860d7e86-8846-4934-87a6-c9471210dd26" providerId="ADAL" clId="{97DB4855-9F39-4E83-94E0-4F593549CD81}" dt="2022-02-21T15:44:24.393" v="29" actId="26606"/>
          <ac:spMkLst>
            <pc:docMk/>
            <pc:sldMk cId="1648218905" sldId="388"/>
            <ac:spMk id="4" creationId="{93542DF2-D364-D849-A130-FA1B15927FEE}"/>
          </ac:spMkLst>
        </pc:spChg>
        <pc:spChg chg="add del mod">
          <ac:chgData name="Elisabeth Aalmo" userId="860d7e86-8846-4934-87a6-c9471210dd26" providerId="ADAL" clId="{97DB4855-9F39-4E83-94E0-4F593549CD81}" dt="2022-02-21T15:42:53.376" v="21" actId="931"/>
          <ac:spMkLst>
            <pc:docMk/>
            <pc:sldMk cId="1648218905" sldId="388"/>
            <ac:spMk id="5" creationId="{7ABA9731-B434-4442-ACFD-2237766030DB}"/>
          </ac:spMkLst>
        </pc:spChg>
        <pc:spChg chg="mod">
          <ac:chgData name="Elisabeth Aalmo" userId="860d7e86-8846-4934-87a6-c9471210dd26" providerId="ADAL" clId="{97DB4855-9F39-4E83-94E0-4F593549CD81}" dt="2022-02-21T15:45:27.764" v="35" actId="1076"/>
          <ac:spMkLst>
            <pc:docMk/>
            <pc:sldMk cId="1648218905" sldId="388"/>
            <ac:spMk id="18" creationId="{37171E2F-D861-9141-83AF-C73C5BCAB257}"/>
          </ac:spMkLst>
        </pc:spChg>
        <pc:spChg chg="mod">
          <ac:chgData name="Elisabeth Aalmo" userId="860d7e86-8846-4934-87a6-c9471210dd26" providerId="ADAL" clId="{97DB4855-9F39-4E83-94E0-4F593549CD81}" dt="2022-02-21T15:45:43.987" v="38" actId="1076"/>
          <ac:spMkLst>
            <pc:docMk/>
            <pc:sldMk cId="1648218905" sldId="388"/>
            <ac:spMk id="19" creationId="{91A8D205-7A11-0A4F-985D-4CCFF675B95D}"/>
          </ac:spMkLst>
        </pc:spChg>
        <pc:spChg chg="add mod">
          <ac:chgData name="Elisabeth Aalmo" userId="860d7e86-8846-4934-87a6-c9471210dd26" providerId="ADAL" clId="{97DB4855-9F39-4E83-94E0-4F593549CD81}" dt="2022-02-21T15:44:24.393" v="29" actId="26606"/>
          <ac:spMkLst>
            <pc:docMk/>
            <pc:sldMk cId="1648218905" sldId="388"/>
            <ac:spMk id="23" creationId="{9B4DF77F-C6E7-4480-AABC-B4CD34751268}"/>
          </ac:spMkLst>
        </pc:spChg>
        <pc:spChg chg="add mod">
          <ac:chgData name="Elisabeth Aalmo" userId="860d7e86-8846-4934-87a6-c9471210dd26" providerId="ADAL" clId="{97DB4855-9F39-4E83-94E0-4F593549CD81}" dt="2022-02-21T15:44:24.393" v="29" actId="26606"/>
          <ac:spMkLst>
            <pc:docMk/>
            <pc:sldMk cId="1648218905" sldId="388"/>
            <ac:spMk id="28" creationId="{5064D474-78D3-47BC-A501-B9A1C80422A4}"/>
          </ac:spMkLst>
        </pc:spChg>
        <pc:picChg chg="add mod ord">
          <ac:chgData name="Elisabeth Aalmo" userId="860d7e86-8846-4934-87a6-c9471210dd26" providerId="ADAL" clId="{97DB4855-9F39-4E83-94E0-4F593549CD81}" dt="2022-02-21T15:44:24.393" v="29" actId="26606"/>
          <ac:picMkLst>
            <pc:docMk/>
            <pc:sldMk cId="1648218905" sldId="388"/>
            <ac:picMk id="7" creationId="{7FBB3211-6B04-4C01-9B48-22BF492F22E4}"/>
          </ac:picMkLst>
        </pc:picChg>
        <pc:picChg chg="del">
          <ac:chgData name="Elisabeth Aalmo" userId="860d7e86-8846-4934-87a6-c9471210dd26" providerId="ADAL" clId="{97DB4855-9F39-4E83-94E0-4F593549CD81}" dt="2022-02-21T15:42:42.704" v="20" actId="478"/>
          <ac:picMkLst>
            <pc:docMk/>
            <pc:sldMk cId="1648218905" sldId="388"/>
            <ac:picMk id="11" creationId="{BF65B890-CF45-42E2-A343-70E880423D24}"/>
          </ac:picMkLst>
        </pc:picChg>
      </pc:sldChg>
      <pc:sldChg chg="modSp mod">
        <pc:chgData name="Elisabeth Aalmo" userId="860d7e86-8846-4934-87a6-c9471210dd26" providerId="ADAL" clId="{97DB4855-9F39-4E83-94E0-4F593549CD81}" dt="2022-02-21T15:40:02.922" v="19" actId="20577"/>
        <pc:sldMkLst>
          <pc:docMk/>
          <pc:sldMk cId="1559069413" sldId="393"/>
        </pc:sldMkLst>
        <pc:spChg chg="mod">
          <ac:chgData name="Elisabeth Aalmo" userId="860d7e86-8846-4934-87a6-c9471210dd26" providerId="ADAL" clId="{97DB4855-9F39-4E83-94E0-4F593549CD81}" dt="2022-02-21T15:40:02.922" v="19" actId="20577"/>
          <ac:spMkLst>
            <pc:docMk/>
            <pc:sldMk cId="1559069413" sldId="393"/>
            <ac:spMk id="8" creationId="{00000000-0000-0000-0000-000000000000}"/>
          </ac:spMkLst>
        </pc:spChg>
      </pc:sldChg>
      <pc:sldChg chg="modSp mod">
        <pc:chgData name="Elisabeth Aalmo" userId="860d7e86-8846-4934-87a6-c9471210dd26" providerId="ADAL" clId="{97DB4855-9F39-4E83-94E0-4F593549CD81}" dt="2022-02-21T15:39:22.365" v="11" actId="1076"/>
        <pc:sldMkLst>
          <pc:docMk/>
          <pc:sldMk cId="3160115229" sldId="394"/>
        </pc:sldMkLst>
        <pc:spChg chg="mod">
          <ac:chgData name="Elisabeth Aalmo" userId="860d7e86-8846-4934-87a6-c9471210dd26" providerId="ADAL" clId="{97DB4855-9F39-4E83-94E0-4F593549CD81}" dt="2022-02-21T15:39:22.365" v="11" actId="1076"/>
          <ac:spMkLst>
            <pc:docMk/>
            <pc:sldMk cId="3160115229" sldId="394"/>
            <ac:spMk id="7" creationId="{00000000-0000-0000-0000-000000000000}"/>
          </ac:spMkLst>
        </pc:spChg>
      </pc:sldChg>
    </pc:docChg>
  </pc:docChgLst>
  <pc:docChgLst>
    <pc:chgData name="Elisabeth Aalmo" userId="S::elaaa037@osloskolen.no::860d7e86-8846-4934-87a6-c9471210dd26" providerId="AD" clId="Web-{352DE03A-50DE-47AF-8E8A-69C435CAC565}"/>
    <pc:docChg chg="modSld">
      <pc:chgData name="Elisabeth Aalmo" userId="S::elaaa037@osloskolen.no::860d7e86-8846-4934-87a6-c9471210dd26" providerId="AD" clId="Web-{352DE03A-50DE-47AF-8E8A-69C435CAC565}" dt="2022-03-04T12:38:44.319" v="3" actId="20577"/>
      <pc:docMkLst>
        <pc:docMk/>
      </pc:docMkLst>
      <pc:sldChg chg="modSp">
        <pc:chgData name="Elisabeth Aalmo" userId="S::elaaa037@osloskolen.no::860d7e86-8846-4934-87a6-c9471210dd26" providerId="AD" clId="Web-{352DE03A-50DE-47AF-8E8A-69C435CAC565}" dt="2022-03-04T12:38:44.319" v="3" actId="20577"/>
        <pc:sldMkLst>
          <pc:docMk/>
          <pc:sldMk cId="1210036999" sldId="395"/>
        </pc:sldMkLst>
        <pc:spChg chg="mod">
          <ac:chgData name="Elisabeth Aalmo" userId="S::elaaa037@osloskolen.no::860d7e86-8846-4934-87a6-c9471210dd26" providerId="AD" clId="Web-{352DE03A-50DE-47AF-8E8A-69C435CAC565}" dt="2022-03-04T12:38:44.319" v="3" actId="20577"/>
          <ac:spMkLst>
            <pc:docMk/>
            <pc:sldMk cId="1210036999" sldId="395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04.03.2022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04.03.2022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04.03.2022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04.03.2022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04.03.2022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04.03.2022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04.03.2022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04.03.2022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04.03.2022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04.03.2022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04.03.2022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04.03.2022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04.03.2022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04.03.2022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04.03.2022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04.03.2022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04.03.2022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04.03.2022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04.03.2022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04.03.2022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04.03.2022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04.03.2022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05" r:id="rId3"/>
    <p:sldLayoutId id="2147483706" r:id="rId4"/>
    <p:sldLayoutId id="2147483712" r:id="rId5"/>
    <p:sldLayoutId id="2147483711" r:id="rId6"/>
    <p:sldLayoutId id="2147483840" r:id="rId7"/>
    <p:sldLayoutId id="2147483866" r:id="rId8"/>
    <p:sldLayoutId id="2147483850" r:id="rId9"/>
    <p:sldLayoutId id="2147483849" r:id="rId10"/>
    <p:sldLayoutId id="2147483844" r:id="rId11"/>
    <p:sldLayoutId id="2147483845" r:id="rId12"/>
    <p:sldLayoutId id="2147483846" r:id="rId13"/>
    <p:sldLayoutId id="2147483740" r:id="rId14"/>
    <p:sldLayoutId id="2147483741" r:id="rId15"/>
    <p:sldLayoutId id="2147483860" r:id="rId16"/>
    <p:sldLayoutId id="2147483742" r:id="rId17"/>
    <p:sldLayoutId id="2147483743" r:id="rId18"/>
    <p:sldLayoutId id="2147483864" r:id="rId19"/>
    <p:sldLayoutId id="2147483865" r:id="rId20"/>
    <p:sldLayoutId id="2147483754" r:id="rId21"/>
    <p:sldLayoutId id="2147483833" r:id="rId22"/>
    <p:sldLayoutId id="2147483756" r:id="rId23"/>
    <p:sldLayoutId id="2147483834" r:id="rId24"/>
    <p:sldLayoutId id="2147483755" r:id="rId25"/>
    <p:sldLayoutId id="2147483835" r:id="rId26"/>
    <p:sldLayoutId id="2147483757" r:id="rId27"/>
    <p:sldLayoutId id="2147483836" r:id="rId28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1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player.vimeo.com/video/682760629?h=0999d75088&amp;app_id=122963" TargetMode="External"/><Relationship Id="rId4" Type="http://schemas.openxmlformats.org/officeDocument/2006/relationships/hyperlink" Target="https://vimeo.com/682760629/0999d7508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ommerskolenoslo.uda@osloskolen.no" TargetMode="External"/><Relationship Id="rId2" Type="http://schemas.openxmlformats.org/officeDocument/2006/relationships/hyperlink" Target="http://www.sommerskolenoslo.no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7">
            <a:extLst>
              <a:ext uri="{FF2B5EF4-FFF2-40B4-BE49-F238E27FC236}">
                <a16:creationId xmlns:a16="http://schemas.microsoft.com/office/drawing/2014/main" id="{37171E2F-D861-9141-83AF-C73C5BCA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91" y="2437883"/>
            <a:ext cx="5400675" cy="1311999"/>
          </a:xfrm>
        </p:spPr>
        <p:txBody>
          <a:bodyPr anchor="t"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Sommerskolen 2022</a:t>
            </a:r>
          </a:p>
        </p:txBody>
      </p:sp>
      <p:sp>
        <p:nvSpPr>
          <p:cNvPr id="19" name="Undertittel 18">
            <a:extLst>
              <a:ext uri="{FF2B5EF4-FFF2-40B4-BE49-F238E27FC236}">
                <a16:creationId xmlns:a16="http://schemas.microsoft.com/office/drawing/2014/main" id="{91A8D205-7A11-0A4F-985D-4CCFF675B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92" y="4040921"/>
            <a:ext cx="5400675" cy="13119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b-NO" sz="2400" dirty="0">
                <a:solidFill>
                  <a:schemeClr val="tx2"/>
                </a:solidFill>
              </a:rPr>
              <a:t>Morsomme og lærerike kurs for alle elever som bor i Oslo.</a:t>
            </a:r>
          </a:p>
          <a:p>
            <a:pPr marL="215900" indent="-215900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9B4DF77F-C6E7-4480-AABC-B4CD3475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D766B14-D201-5E43-92B4-5BFC4FDF65D3}" type="datetime1">
              <a:rPr lang="nb-NO" smtClean="0"/>
              <a:pPr>
                <a:spcAft>
                  <a:spcPts val="600"/>
                </a:spcAft>
              </a:pPr>
              <a:t>04.03.2022</a:t>
            </a:fld>
            <a:endParaRPr lang="nb-NO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5064D474-78D3-47BC-A501-B9A1C804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3" name="Plassholder for dato 2" hidden="1">
            <a:extLst>
              <a:ext uri="{FF2B5EF4-FFF2-40B4-BE49-F238E27FC236}">
                <a16:creationId xmlns:a16="http://schemas.microsoft.com/office/drawing/2014/main" id="{B83F8DB2-CD56-E445-8BAF-65120601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29D7420-2B41-5A47-8224-27AB9025098A}" type="datetime1">
              <a:rPr lang="nb-NO" smtClean="0"/>
              <a:pPr>
                <a:spcAft>
                  <a:spcPts val="600"/>
                </a:spcAft>
              </a:pPr>
              <a:t>04.03.2022</a:t>
            </a:fld>
            <a:endParaRPr lang="nb-NO"/>
          </a:p>
        </p:txBody>
      </p:sp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93542DF2-D364-D849-A130-FA1B1592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pic>
        <p:nvPicPr>
          <p:cNvPr id="8" name="Plassholder for bilde 7" descr="Et bilde som inneholder himmel, utendørs, person, sport&#10;&#10;Automatisk generert beskrivelse">
            <a:extLst>
              <a:ext uri="{FF2B5EF4-FFF2-40B4-BE49-F238E27FC236}">
                <a16:creationId xmlns:a16="http://schemas.microsoft.com/office/drawing/2014/main" id="{CB8130B6-CEF4-4056-89B7-8CA3F94FCC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01" t="4242" r="28828"/>
          <a:stretch/>
        </p:blipFill>
        <p:spPr>
          <a:xfrm>
            <a:off x="6726961" y="-4378"/>
            <a:ext cx="5465038" cy="6866755"/>
          </a:xfrm>
        </p:spPr>
      </p:pic>
    </p:spTree>
    <p:extLst>
      <p:ext uri="{BB962C8B-B14F-4D97-AF65-F5344CB8AC3E}">
        <p14:creationId xmlns:p14="http://schemas.microsoft.com/office/powerpoint/2010/main" val="164821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015200" y="-1397570"/>
            <a:ext cx="9149563" cy="3049200"/>
          </a:xfrm>
        </p:spPr>
        <p:txBody>
          <a:bodyPr/>
          <a:lstStyle/>
          <a:p>
            <a:r>
              <a:rPr lang="nb-NO" dirty="0"/>
              <a:t>For alle elever i byen vår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type="body" idx="1"/>
          </p:nvPr>
        </p:nvSpPr>
        <p:spPr>
          <a:xfrm>
            <a:off x="1007263" y="2319458"/>
            <a:ext cx="5778219" cy="369353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b-NO" sz="1500" dirty="0"/>
              <a:t>Et</a:t>
            </a:r>
            <a:r>
              <a:rPr lang="nb-NO" sz="1500" b="1" dirty="0">
                <a:solidFill>
                  <a:schemeClr val="accent5"/>
                </a:solidFill>
              </a:rPr>
              <a:t> gratis tilbud </a:t>
            </a:r>
            <a:r>
              <a:rPr lang="nb-NO" sz="1500" dirty="0"/>
              <a:t>til alle elever som bor i Oslo.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b-NO" sz="1500" dirty="0"/>
              <a:t>I år er det </a:t>
            </a:r>
            <a:r>
              <a:rPr lang="nb-NO" sz="1500" b="1" dirty="0">
                <a:solidFill>
                  <a:schemeClr val="accent5"/>
                </a:solidFill>
              </a:rPr>
              <a:t>32 ulike kurs </a:t>
            </a:r>
            <a:r>
              <a:rPr lang="nb-NO" sz="1500" dirty="0"/>
              <a:t>på skoler over hele byen.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b-NO" sz="1500" dirty="0"/>
              <a:t>Alle kursene varer én uke.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b-NO" sz="1500" dirty="0"/>
              <a:t>En smakebit på hva Sommerskolen er?</a:t>
            </a:r>
            <a:br>
              <a:rPr lang="nb-NO" sz="1500" dirty="0"/>
            </a:br>
            <a:r>
              <a:rPr lang="nb-NO" sz="1500" b="1" dirty="0">
                <a:solidFill>
                  <a:schemeClr val="accent5"/>
                </a:solidFill>
              </a:rPr>
              <a:t>Se sommerskolefilmen på neste side!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nb-NO" sz="1500" b="1" dirty="0">
              <a:solidFill>
                <a:schemeClr val="accent5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nb-NO" sz="1500" b="1" dirty="0">
              <a:solidFill>
                <a:schemeClr val="accent5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A4D0A-9075-544C-9CF7-4D98840E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pic>
        <p:nvPicPr>
          <p:cNvPr id="8" name="Bilde 7" descr="Et bilde som inneholder tekst, leke, dukke, vektorgrafikk&#10;&#10;Automatisk generert beskrivelse">
            <a:extLst>
              <a:ext uri="{FF2B5EF4-FFF2-40B4-BE49-F238E27FC236}">
                <a16:creationId xmlns:a16="http://schemas.microsoft.com/office/drawing/2014/main" id="{70758BB4-1BA5-4B1B-B16F-E5FC5AC546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56" y="168840"/>
            <a:ext cx="4378487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/>
          <p:cNvSpPr>
            <a:spLocks noGrp="1"/>
          </p:cNvSpPr>
          <p:nvPr>
            <p:ph type="body" idx="1"/>
          </p:nvPr>
        </p:nvSpPr>
        <p:spPr>
          <a:xfrm>
            <a:off x="1007263" y="2319458"/>
            <a:ext cx="5778219" cy="369353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nb-NO" sz="1500" b="1" dirty="0">
              <a:solidFill>
                <a:schemeClr val="accent5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nb-NO" sz="1500" b="1" dirty="0">
              <a:solidFill>
                <a:schemeClr val="accent5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A4D0A-9075-544C-9CF7-4D98840E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  <p:pic>
        <p:nvPicPr>
          <p:cNvPr id="2" name="Media på Internett 1" title="Sommerskolen 2022">
            <a:hlinkClick r:id="" action="ppaction://media"/>
            <a:extLst>
              <a:ext uri="{FF2B5EF4-FFF2-40B4-BE49-F238E27FC236}">
                <a16:creationId xmlns:a16="http://schemas.microsoft.com/office/drawing/2014/main" id="{6F6FB44F-8630-4E60-B1D8-7D5DC0F299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1598" y="383086"/>
            <a:ext cx="9728803" cy="547245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02DD513-50A5-4B32-88F3-6E52232A60B9}"/>
              </a:ext>
            </a:extLst>
          </p:cNvPr>
          <p:cNvSpPr txBox="1"/>
          <p:nvPr/>
        </p:nvSpPr>
        <p:spPr>
          <a:xfrm>
            <a:off x="3446585" y="6105582"/>
            <a:ext cx="461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b="0" i="0" u="none" strike="noStrike" dirty="0">
                <a:solidFill>
                  <a:srgbClr val="5B5FC7"/>
                </a:solidFill>
                <a:effectLst/>
                <a:latin typeface="Segoe UI" panose="020B0502040204020203" pitchFamily="34" charset="0"/>
                <a:hlinkClick r:id="rId4" tooltip="https://vimeo.com/682760629/0999d75088"/>
              </a:rPr>
              <a:t>https://vimeo.com/682760629/0999d75088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69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35220" y="589781"/>
            <a:ext cx="6141308" cy="1311999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chemeClr val="tx2"/>
                </a:solidFill>
              </a:rPr>
              <a:t>Er Sommerskolen </a:t>
            </a:r>
            <a:br>
              <a:rPr lang="nb-NO" sz="3600" dirty="0">
                <a:solidFill>
                  <a:schemeClr val="tx2"/>
                </a:solidFill>
              </a:rPr>
            </a:br>
            <a:r>
              <a:rPr lang="nb-NO" sz="3600" dirty="0">
                <a:solidFill>
                  <a:schemeClr val="tx2"/>
                </a:solidFill>
              </a:rPr>
              <a:t>annerledes enn vanlig skole?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695326" y="2368080"/>
            <a:ext cx="6081202" cy="372792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500" dirty="0">
                <a:solidFill>
                  <a:schemeClr val="tx2"/>
                </a:solidFill>
              </a:rPr>
              <a:t>Elever fra ulike </a:t>
            </a:r>
            <a:r>
              <a:rPr lang="nb-NO" sz="1500">
                <a:solidFill>
                  <a:schemeClr val="tx2"/>
                </a:solidFill>
              </a:rPr>
              <a:t>skoler møtes.</a:t>
            </a:r>
            <a:endParaRPr lang="nb-NO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500" dirty="0">
                <a:solidFill>
                  <a:schemeClr val="tx2"/>
                </a:solidFill>
              </a:rPr>
              <a:t>Du</a:t>
            </a:r>
            <a:r>
              <a:rPr lang="nb-NO" sz="1500" b="1" dirty="0">
                <a:solidFill>
                  <a:schemeClr val="accent5"/>
                </a:solidFill>
              </a:rPr>
              <a:t> blir kjent </a:t>
            </a:r>
            <a:r>
              <a:rPr lang="nb-NO" sz="1500" dirty="0">
                <a:solidFill>
                  <a:schemeClr val="tx2"/>
                </a:solidFill>
              </a:rPr>
              <a:t>med mange nye barn og voksne.</a:t>
            </a:r>
            <a:endParaRPr lang="nb-NO" sz="15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500" dirty="0">
                <a:solidFill>
                  <a:schemeClr val="tx2"/>
                </a:solidFill>
              </a:rPr>
              <a:t>Mange </a:t>
            </a:r>
            <a:r>
              <a:rPr lang="nb-NO" sz="1500" b="1" dirty="0">
                <a:solidFill>
                  <a:schemeClr val="accent5"/>
                </a:solidFill>
              </a:rPr>
              <a:t>spennende kurs </a:t>
            </a:r>
            <a:r>
              <a:rPr lang="nb-NO" sz="1500" dirty="0">
                <a:solidFill>
                  <a:schemeClr val="tx2"/>
                </a:solidFill>
              </a:rPr>
              <a:t>med </a:t>
            </a:r>
            <a:r>
              <a:rPr lang="nb-NO" sz="1500" dirty="0" err="1">
                <a:solidFill>
                  <a:schemeClr val="tx2"/>
                </a:solidFill>
              </a:rPr>
              <a:t>bl.a</a:t>
            </a:r>
            <a:r>
              <a:rPr lang="nb-NO" sz="1500" dirty="0">
                <a:solidFill>
                  <a:schemeClr val="tx2"/>
                </a:solidFill>
              </a:rPr>
              <a:t> gøyale eksperimenter, regning, matlaging, programmering, dans, språk og friluftsliv.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500" b="1" dirty="0">
                <a:solidFill>
                  <a:schemeClr val="accent5"/>
                </a:solidFill>
              </a:rPr>
              <a:t>Nye kurs </a:t>
            </a:r>
            <a:r>
              <a:rPr lang="nb-NO" sz="1500" dirty="0">
                <a:solidFill>
                  <a:schemeClr val="tx2"/>
                </a:solidFill>
              </a:rPr>
              <a:t>i år: </a:t>
            </a:r>
            <a:br>
              <a:rPr lang="nb-NO" sz="1500" dirty="0">
                <a:solidFill>
                  <a:schemeClr val="tx2"/>
                </a:solidFill>
              </a:rPr>
            </a:br>
            <a:r>
              <a:rPr lang="nb-NO" sz="1500" dirty="0" err="1">
                <a:solidFill>
                  <a:schemeClr val="tx2"/>
                </a:solidFill>
              </a:rPr>
              <a:t>Sangfoni</a:t>
            </a:r>
            <a:r>
              <a:rPr lang="nb-NO" sz="1500" dirty="0">
                <a:solidFill>
                  <a:schemeClr val="tx2"/>
                </a:solidFill>
              </a:rPr>
              <a:t> med Sommerskolen, Kreativt teknologiverksted, Lek med maten, forskningskurset Vår magiske planet og </a:t>
            </a:r>
            <a:r>
              <a:rPr lang="nb-NO" sz="1500" dirty="0" err="1">
                <a:solidFill>
                  <a:schemeClr val="tx2"/>
                </a:solidFill>
              </a:rPr>
              <a:t>Minecraft</a:t>
            </a:r>
            <a:r>
              <a:rPr lang="nb-NO" sz="1500" dirty="0">
                <a:solidFill>
                  <a:schemeClr val="tx2"/>
                </a:solidFill>
              </a:rPr>
              <a:t> for fred. </a:t>
            </a:r>
            <a:endParaRPr lang="nb-NO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pic>
        <p:nvPicPr>
          <p:cNvPr id="9" name="Plassholder for bilde 1">
            <a:extLst>
              <a:ext uri="{FF2B5EF4-FFF2-40B4-BE49-F238E27FC236}">
                <a16:creationId xmlns:a16="http://schemas.microsoft.com/office/drawing/2014/main" id="{BF489AD7-9CAB-468D-A7D2-BFE66BC1CE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96" t="-139" r="34931" b="139"/>
          <a:stretch/>
        </p:blipFill>
        <p:spPr>
          <a:xfrm>
            <a:off x="7143749" y="-9525"/>
            <a:ext cx="5048251" cy="6858000"/>
          </a:xfrm>
        </p:spPr>
      </p:pic>
    </p:spTree>
    <p:extLst>
      <p:ext uri="{BB962C8B-B14F-4D97-AF65-F5344CB8AC3E}">
        <p14:creationId xmlns:p14="http://schemas.microsoft.com/office/powerpoint/2010/main" val="167293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073949" y="1132981"/>
            <a:ext cx="5146447" cy="1311999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tx2"/>
                </a:solidFill>
              </a:rPr>
              <a:t>Påmeldingsperiode: </a:t>
            </a:r>
            <a:br>
              <a:rPr lang="nb-NO" sz="3600" dirty="0">
                <a:solidFill>
                  <a:schemeClr val="tx2"/>
                </a:solidFill>
              </a:rPr>
            </a:br>
            <a:r>
              <a:rPr lang="nb-NO" sz="3600" dirty="0">
                <a:solidFill>
                  <a:schemeClr val="tx2"/>
                </a:solidFill>
              </a:rPr>
              <a:t>28. mars – 8. april</a:t>
            </a:r>
          </a:p>
        </p:txBody>
      </p:sp>
      <p:pic>
        <p:nvPicPr>
          <p:cNvPr id="14" name="Plassholder for innhold 13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81786207-8E79-4248-B6DB-5501ED61C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1004">
            <a:off x="8356715" y="195514"/>
            <a:ext cx="3600220" cy="5911678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E07D74D-936F-4835-AE17-6E3C9042D156}"/>
              </a:ext>
            </a:extLst>
          </p:cNvPr>
          <p:cNvSpPr txBox="1"/>
          <p:nvPr/>
        </p:nvSpPr>
        <p:spPr>
          <a:xfrm>
            <a:off x="972348" y="2906839"/>
            <a:ext cx="8053665" cy="2596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b-NO" dirty="0">
                <a:solidFill>
                  <a:schemeClr val="tx2"/>
                </a:solidFill>
              </a:rPr>
              <a:t>Du får en </a:t>
            </a:r>
            <a:r>
              <a:rPr lang="nb-NO" b="1" dirty="0">
                <a:solidFill>
                  <a:schemeClr val="accent5"/>
                </a:solidFill>
              </a:rPr>
              <a:t>b</a:t>
            </a:r>
            <a:r>
              <a:rPr lang="nb-NO" sz="1800" b="1" dirty="0">
                <a:solidFill>
                  <a:schemeClr val="accent5"/>
                </a:solidFill>
              </a:rPr>
              <a:t>rosjyre</a:t>
            </a:r>
            <a:r>
              <a:rPr lang="nb-NO" sz="1800" dirty="0">
                <a:solidFill>
                  <a:schemeClr val="tx2"/>
                </a:solidFill>
              </a:rPr>
              <a:t> med hjem som forklarer hva kursene handler om</a:t>
            </a:r>
            <a:r>
              <a:rPr lang="nb-NO" dirty="0">
                <a:solidFill>
                  <a:schemeClr val="tx2"/>
                </a:solidFill>
              </a:rPr>
              <a:t>. </a:t>
            </a:r>
            <a:endParaRPr lang="nb-NO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chemeClr val="tx2"/>
                </a:solidFill>
              </a:rPr>
              <a:t>Snakk med de hjemme om hvilke kurs du har lyst å være med på. 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chemeClr val="tx2"/>
                </a:solidFill>
              </a:rPr>
              <a:t>Se gjerne </a:t>
            </a:r>
            <a:r>
              <a:rPr lang="nb-NO" sz="1800" b="1" dirty="0">
                <a:solidFill>
                  <a:schemeClr val="accent5"/>
                </a:solidFill>
              </a:rPr>
              <a:t>sommerskolefilmen </a:t>
            </a:r>
            <a:r>
              <a:rPr lang="nb-NO" sz="1800" dirty="0">
                <a:solidFill>
                  <a:schemeClr val="tx2"/>
                </a:solidFill>
              </a:rPr>
              <a:t>hjemme også!</a:t>
            </a:r>
            <a:endParaRPr lang="nb-NO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chemeClr val="tx2"/>
                </a:solidFill>
              </a:rPr>
              <a:t>De voksne får beskjed om hvilket kurs du får plass på, og kan også melde deg på venteliste eller ledige kurs. </a:t>
            </a:r>
          </a:p>
        </p:txBody>
      </p:sp>
    </p:spTree>
    <p:extLst>
      <p:ext uri="{BB962C8B-B14F-4D97-AF65-F5344CB8AC3E}">
        <p14:creationId xmlns:p14="http://schemas.microsoft.com/office/powerpoint/2010/main" val="175515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445742" y="2029661"/>
            <a:ext cx="7514585" cy="1311999"/>
          </a:xfrm>
        </p:spPr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Kontaktinformasjon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1445742" y="2801060"/>
            <a:ext cx="6554804" cy="3027110"/>
          </a:xfrm>
        </p:spPr>
        <p:txBody>
          <a:bodyPr/>
          <a:lstStyle/>
          <a:p>
            <a:pPr marL="1905" indent="0" fontAlgn="base">
              <a:lnSpc>
                <a:spcPct val="150000"/>
              </a:lnSpc>
              <a:spcAft>
                <a:spcPts val="600"/>
              </a:spcAft>
              <a:buNone/>
            </a:pPr>
            <a:endParaRPr lang="nb-NO" dirty="0">
              <a:solidFill>
                <a:schemeClr val="tx2"/>
              </a:solidFill>
            </a:endParaRPr>
          </a:p>
          <a:p>
            <a:pPr marL="1905" indent="0" fontAlgn="base">
              <a:lnSpc>
                <a:spcPct val="150000"/>
              </a:lnSpc>
              <a:spcAft>
                <a:spcPts val="600"/>
              </a:spcAft>
              <a:buNone/>
            </a:pPr>
            <a:r>
              <a:rPr lang="nb-NO" dirty="0">
                <a:solidFill>
                  <a:schemeClr val="tx2"/>
                </a:solidFill>
              </a:rPr>
              <a:t>Nettside: </a:t>
            </a:r>
            <a:r>
              <a:rPr lang="nb-NO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www.sommerskolenoslo.no</a:t>
            </a:r>
            <a:r>
              <a:rPr lang="nb-NO" dirty="0">
                <a:solidFill>
                  <a:schemeClr val="tx2"/>
                </a:solidFill>
              </a:rPr>
              <a:t> </a:t>
            </a:r>
          </a:p>
          <a:p>
            <a:pPr marL="1905" indent="0" fontAlgn="base">
              <a:lnSpc>
                <a:spcPct val="150000"/>
              </a:lnSpc>
              <a:spcAft>
                <a:spcPts val="600"/>
              </a:spcAft>
              <a:buNone/>
            </a:pPr>
            <a:r>
              <a:rPr lang="nb-NO" dirty="0">
                <a:solidFill>
                  <a:schemeClr val="tx2"/>
                </a:solidFill>
              </a:rPr>
              <a:t>E-post: </a:t>
            </a:r>
            <a:r>
              <a:rPr lang="nb-NO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sommerskolenoslo@osloskolen.no</a:t>
            </a:r>
            <a:r>
              <a:rPr lang="nb-NO" dirty="0">
                <a:solidFill>
                  <a:schemeClr val="tx2"/>
                </a:solidFill>
              </a:rPr>
              <a:t> </a:t>
            </a:r>
          </a:p>
          <a:p>
            <a:pPr marL="287655" indent="-285750" algn="l" rtl="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b-NO" sz="1400" dirty="0">
              <a:solidFill>
                <a:schemeClr val="tx2"/>
              </a:solidFill>
            </a:endParaRPr>
          </a:p>
          <a:p>
            <a:pPr marL="287655" indent="-285750" algn="l" rtl="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b-NO" sz="1400" b="0" i="0" dirty="0">
              <a:solidFill>
                <a:schemeClr val="tx2"/>
              </a:solidFill>
              <a:effectLst/>
            </a:endParaRPr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15900" indent="-215900"/>
            <a:endParaRPr lang="nb-NO" sz="1600" dirty="0"/>
          </a:p>
          <a:p>
            <a:pPr marL="215900" indent="-215900"/>
            <a:endParaRPr lang="nb-NO" sz="1800" dirty="0"/>
          </a:p>
          <a:p>
            <a:pPr marL="215900" indent="-215900"/>
            <a:endParaRPr lang="nb-NO" sz="1800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dirty="0" smtClean="0"/>
              <a:t>6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FD59BED-E722-464C-A833-9511C34903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265" y="3429000"/>
            <a:ext cx="3021618" cy="27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36999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A383F908E4B84FBC883A8602F4B277" ma:contentTypeVersion="9" ma:contentTypeDescription="Opprett et nytt dokument." ma:contentTypeScope="" ma:versionID="253e2a22286374c32d4242f8d0cf7aa4">
  <xsd:schema xmlns:xsd="http://www.w3.org/2001/XMLSchema" xmlns:xs="http://www.w3.org/2001/XMLSchema" xmlns:p="http://schemas.microsoft.com/office/2006/metadata/properties" xmlns:ns2="414ec082-ccb6-4d8f-a037-a299c755d7d6" targetNamespace="http://schemas.microsoft.com/office/2006/metadata/properties" ma:root="true" ma:fieldsID="2fee21b44dffe8bc92585fd4eb4262f1" ns2:_="">
    <xsd:import namespace="414ec082-ccb6-4d8f-a037-a299c755d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ec082-ccb6-4d8f-a037-a299c755d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030011-5AB7-4301-AABA-98D0FDE39B4A}">
  <ds:schemaRefs>
    <ds:schemaRef ds:uri="http://purl.org/dc/terms/"/>
    <ds:schemaRef ds:uri="414ec082-ccb6-4d8f-a037-a299c755d7d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BE020B-980E-4D68-958E-B9717385D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4ec082-ccb6-4d8f-a037-a299c755d7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618D92-A4C6-44FC-BEA3-25BD571965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Oslo_2019-enkel_alle</Template>
  <TotalTime>649</TotalTime>
  <Words>241</Words>
  <Application>Microsoft Office PowerPoint</Application>
  <PresentationFormat>Widescreen</PresentationFormat>
  <Paragraphs>45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Oslo 2019 / positiv</vt:lpstr>
      <vt:lpstr>Sommerskolen 2022</vt:lpstr>
      <vt:lpstr>For alle elever i byen vår</vt:lpstr>
      <vt:lpstr>PowerPoint-presentasjon</vt:lpstr>
      <vt:lpstr>Er Sommerskolen  annerledes enn vanlig skole?</vt:lpstr>
      <vt:lpstr>Påmeldingsperiode:  28. mars – 8. april</vt:lpstr>
      <vt:lpstr>Kontaktinformasjon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Sommerskolen Oslo</dc:title>
  <dc:creator>Ida Melby Lie</dc:creator>
  <cp:lastModifiedBy>Elisabeth Aalmo</cp:lastModifiedBy>
  <cp:revision>73</cp:revision>
  <cp:lastPrinted>2019-03-22T09:42:42Z</cp:lastPrinted>
  <dcterms:created xsi:type="dcterms:W3CDTF">2020-02-20T17:59:21Z</dcterms:created>
  <dcterms:modified xsi:type="dcterms:W3CDTF">2022-03-04T12:38:52Z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11337000</vt:r8>
  </property>
  <property fmtid="{D5CDD505-2E9C-101B-9397-08002B2CF9AE}" pid="3" name="ContentTypeId">
    <vt:lpwstr>0x010100BCA383F908E4B84FBC883A8602F4B277</vt:lpwstr>
  </property>
</Properties>
</file>