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14" r:id="rId4"/>
  </p:sldMasterIdLst>
  <p:notesMasterIdLst>
    <p:notesMasterId r:id="rId14"/>
  </p:notesMasterIdLst>
  <p:sldIdLst>
    <p:sldId id="388" r:id="rId5"/>
    <p:sldId id="386" r:id="rId6"/>
    <p:sldId id="389" r:id="rId7"/>
    <p:sldId id="391" r:id="rId8"/>
    <p:sldId id="396" r:id="rId9"/>
    <p:sldId id="390" r:id="rId10"/>
    <p:sldId id="395" r:id="rId11"/>
    <p:sldId id="394" r:id="rId12"/>
    <p:sldId id="397" r:id="rId13"/>
  </p:sldIdLst>
  <p:sldSz cx="12192000" cy="6858000"/>
  <p:notesSz cx="6858000" cy="9144000"/>
  <p:embeddedFontLst>
    <p:embeddedFont>
      <p:font typeface="Oslo Sans Office" panose="020B0604020202020204" charset="0"/>
      <p:regular r:id="rId15"/>
      <p:bold r:id="rId16"/>
      <p:italic r:id="rId17"/>
      <p:boldItalic r:id="rId18"/>
    </p:embeddedFont>
  </p:embeddedFontLst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BFE82C7D-DE78-9B41-9138-E7CD198A3DC4}">
          <p14:sldIdLst>
            <p14:sldId id="388"/>
            <p14:sldId id="386"/>
            <p14:sldId id="389"/>
            <p14:sldId id="391"/>
            <p14:sldId id="396"/>
            <p14:sldId id="390"/>
            <p14:sldId id="395"/>
            <p14:sldId id="394"/>
            <p14:sldId id="397"/>
          </p14:sldIdLst>
        </p14:section>
        <p14:section name="Hjelp" id="{BAAE5B51-A85F-D14F-A0D9-4D059F5301C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FD7890C-A3CF-385A-C331-29CEEAD41771}" name="Heidi Merete Skjebstad" initials="HS" userId="S::hskjeb@osloskolen.no::4c176cbc-1905-4a63-9459-251cc138959c" providerId="AD"/>
  <p188:author id="{A9F780DA-DA11-6370-F267-B49CDF34B450}" name="Pernille Opsahl Coward" initials="PC" userId="S::pecoa005@osloskolen.no::9ce620c6-fad8-4a15-aca5-7667d958244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E9FF"/>
    <a:srgbClr val="D0BFAE"/>
    <a:srgbClr val="B3F6FF"/>
    <a:srgbClr val="B3F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9AC523-B2F4-4DDE-935B-B2F35898DE4D}" v="2" dt="2022-03-04T12:39:18.466"/>
    <p1510:client id="{7A54A32C-A099-497A-AEFB-EB4A094B37BC}" v="33" dt="2022-03-03T18:56:17.5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h Aalmo" userId="S::elaaa037@osloskolen.no::860d7e86-8846-4934-87a6-c9471210dd26" providerId="AD" clId="Web-{4AF9DD2E-3205-4FCA-925E-EC50438852F3}"/>
    <pc:docChg chg="modSld">
      <pc:chgData name="Elisabeth Aalmo" userId="S::elaaa037@osloskolen.no::860d7e86-8846-4934-87a6-c9471210dd26" providerId="AD" clId="Web-{4AF9DD2E-3205-4FCA-925E-EC50438852F3}" dt="2022-02-21T17:48:36.595" v="69" actId="20577"/>
      <pc:docMkLst>
        <pc:docMk/>
      </pc:docMkLst>
      <pc:sldChg chg="modSp">
        <pc:chgData name="Elisabeth Aalmo" userId="S::elaaa037@osloskolen.no::860d7e86-8846-4934-87a6-c9471210dd26" providerId="AD" clId="Web-{4AF9DD2E-3205-4FCA-925E-EC50438852F3}" dt="2022-02-21T17:48:18.454" v="62" actId="20577"/>
        <pc:sldMkLst>
          <pc:docMk/>
          <pc:sldMk cId="1017892449" sldId="386"/>
        </pc:sldMkLst>
        <pc:spChg chg="mod">
          <ac:chgData name="Elisabeth Aalmo" userId="S::elaaa037@osloskolen.no::860d7e86-8846-4934-87a6-c9471210dd26" providerId="AD" clId="Web-{4AF9DD2E-3205-4FCA-925E-EC50438852F3}" dt="2022-02-21T17:48:18.454" v="62" actId="20577"/>
          <ac:spMkLst>
            <pc:docMk/>
            <pc:sldMk cId="1017892449" sldId="386"/>
            <ac:spMk id="7" creationId="{00000000-0000-0000-0000-000000000000}"/>
          </ac:spMkLst>
        </pc:spChg>
      </pc:sldChg>
      <pc:sldChg chg="modSp">
        <pc:chgData name="Elisabeth Aalmo" userId="S::elaaa037@osloskolen.no::860d7e86-8846-4934-87a6-c9471210dd26" providerId="AD" clId="Web-{4AF9DD2E-3205-4FCA-925E-EC50438852F3}" dt="2022-02-21T17:48:36.595" v="69" actId="20577"/>
        <pc:sldMkLst>
          <pc:docMk/>
          <pc:sldMk cId="1672930549" sldId="391"/>
        </pc:sldMkLst>
        <pc:spChg chg="mod">
          <ac:chgData name="Elisabeth Aalmo" userId="S::elaaa037@osloskolen.no::860d7e86-8846-4934-87a6-c9471210dd26" providerId="AD" clId="Web-{4AF9DD2E-3205-4FCA-925E-EC50438852F3}" dt="2022-02-21T17:48:36.595" v="69" actId="20577"/>
          <ac:spMkLst>
            <pc:docMk/>
            <pc:sldMk cId="1672930549" sldId="391"/>
            <ac:spMk id="8" creationId="{00000000-0000-0000-0000-000000000000}"/>
          </ac:spMkLst>
        </pc:spChg>
      </pc:sldChg>
    </pc:docChg>
  </pc:docChgLst>
  <pc:docChgLst>
    <pc:chgData name="Heidi Merete Skjebstad" userId="S::hskjeb@osloskolen.no::4c176cbc-1905-4a63-9459-251cc138959c" providerId="AD" clId="Web-{8EA23528-709F-53D9-DD81-2261986BDB7B}"/>
    <pc:docChg chg="mod modSld">
      <pc:chgData name="Heidi Merete Skjebstad" userId="S::hskjeb@osloskolen.no::4c176cbc-1905-4a63-9459-251cc138959c" providerId="AD" clId="Web-{8EA23528-709F-53D9-DD81-2261986BDB7B}" dt="2022-03-01T10:46:23.425" v="24" actId="20577"/>
      <pc:docMkLst>
        <pc:docMk/>
      </pc:docMkLst>
      <pc:sldChg chg="modSp">
        <pc:chgData name="Heidi Merete Skjebstad" userId="S::hskjeb@osloskolen.no::4c176cbc-1905-4a63-9459-251cc138959c" providerId="AD" clId="Web-{8EA23528-709F-53D9-DD81-2261986BDB7B}" dt="2022-03-01T10:44:21.719" v="9" actId="20577"/>
        <pc:sldMkLst>
          <pc:docMk/>
          <pc:sldMk cId="1017892449" sldId="386"/>
        </pc:sldMkLst>
        <pc:spChg chg="mod">
          <ac:chgData name="Heidi Merete Skjebstad" userId="S::hskjeb@osloskolen.no::4c176cbc-1905-4a63-9459-251cc138959c" providerId="AD" clId="Web-{8EA23528-709F-53D9-DD81-2261986BDB7B}" dt="2022-03-01T10:44:21.719" v="9" actId="20577"/>
          <ac:spMkLst>
            <pc:docMk/>
            <pc:sldMk cId="1017892449" sldId="386"/>
            <ac:spMk id="7" creationId="{00000000-0000-0000-0000-000000000000}"/>
          </ac:spMkLst>
        </pc:spChg>
      </pc:sldChg>
      <pc:sldChg chg="modSp addCm modCm">
        <pc:chgData name="Heidi Merete Skjebstad" userId="S::hskjeb@osloskolen.no::4c176cbc-1905-4a63-9459-251cc138959c" providerId="AD" clId="Web-{8EA23528-709F-53D9-DD81-2261986BDB7B}" dt="2022-03-01T10:45:55.820" v="23" actId="20577"/>
        <pc:sldMkLst>
          <pc:docMk/>
          <pc:sldMk cId="2659366837" sldId="389"/>
        </pc:sldMkLst>
        <pc:spChg chg="mod">
          <ac:chgData name="Heidi Merete Skjebstad" userId="S::hskjeb@osloskolen.no::4c176cbc-1905-4a63-9459-251cc138959c" providerId="AD" clId="Web-{8EA23528-709F-53D9-DD81-2261986BDB7B}" dt="2022-03-01T10:45:55.820" v="23" actId="20577"/>
          <ac:spMkLst>
            <pc:docMk/>
            <pc:sldMk cId="2659366837" sldId="389"/>
            <ac:spMk id="8" creationId="{00000000-0000-0000-0000-000000000000}"/>
          </ac:spMkLst>
        </pc:spChg>
      </pc:sldChg>
      <pc:sldChg chg="modSp">
        <pc:chgData name="Heidi Merete Skjebstad" userId="S::hskjeb@osloskolen.no::4c176cbc-1905-4a63-9459-251cc138959c" providerId="AD" clId="Web-{8EA23528-709F-53D9-DD81-2261986BDB7B}" dt="2022-03-01T10:46:23.425" v="24" actId="20577"/>
        <pc:sldMkLst>
          <pc:docMk/>
          <pc:sldMk cId="3402611124" sldId="396"/>
        </pc:sldMkLst>
        <pc:spChg chg="mod">
          <ac:chgData name="Heidi Merete Skjebstad" userId="S::hskjeb@osloskolen.no::4c176cbc-1905-4a63-9459-251cc138959c" providerId="AD" clId="Web-{8EA23528-709F-53D9-DD81-2261986BDB7B}" dt="2022-03-01T10:46:23.425" v="24" actId="20577"/>
          <ac:spMkLst>
            <pc:docMk/>
            <pc:sldMk cId="3402611124" sldId="396"/>
            <ac:spMk id="7" creationId="{00000000-0000-0000-0000-000000000000}"/>
          </ac:spMkLst>
        </pc:spChg>
      </pc:sldChg>
    </pc:docChg>
  </pc:docChgLst>
  <pc:docChgLst>
    <pc:chgData name="Elisabeth Aalmo" userId="S::elaaa037@osloskolen.no::860d7e86-8846-4934-87a6-c9471210dd26" providerId="AD" clId="Web-{0EA5299B-F423-4C80-9FFC-063D5C1D5BA2}"/>
    <pc:docChg chg="modSld">
      <pc:chgData name="Elisabeth Aalmo" userId="S::elaaa037@osloskolen.no::860d7e86-8846-4934-87a6-c9471210dd26" providerId="AD" clId="Web-{0EA5299B-F423-4C80-9FFC-063D5C1D5BA2}" dt="2022-03-02T12:49:11.742" v="87" actId="20577"/>
      <pc:docMkLst>
        <pc:docMk/>
      </pc:docMkLst>
      <pc:sldChg chg="modSp">
        <pc:chgData name="Elisabeth Aalmo" userId="S::elaaa037@osloskolen.no::860d7e86-8846-4934-87a6-c9471210dd26" providerId="AD" clId="Web-{0EA5299B-F423-4C80-9FFC-063D5C1D5BA2}" dt="2022-03-02T12:49:11.742" v="87" actId="20577"/>
        <pc:sldMkLst>
          <pc:docMk/>
          <pc:sldMk cId="1017892449" sldId="386"/>
        </pc:sldMkLst>
        <pc:spChg chg="mod">
          <ac:chgData name="Elisabeth Aalmo" userId="S::elaaa037@osloskolen.no::860d7e86-8846-4934-87a6-c9471210dd26" providerId="AD" clId="Web-{0EA5299B-F423-4C80-9FFC-063D5C1D5BA2}" dt="2022-03-02T12:49:11.742" v="87" actId="20577"/>
          <ac:spMkLst>
            <pc:docMk/>
            <pc:sldMk cId="1017892449" sldId="386"/>
            <ac:spMk id="7" creationId="{00000000-0000-0000-0000-000000000000}"/>
          </ac:spMkLst>
        </pc:spChg>
      </pc:sldChg>
    </pc:docChg>
  </pc:docChgLst>
  <pc:docChgLst>
    <pc:chgData name="Elisabeth Aalmo" userId="S::elaaa037@osloskolen.no::860d7e86-8846-4934-87a6-c9471210dd26" providerId="AD" clId="Web-{42D19942-6707-4A92-AEE9-BEB8A9CA1279}"/>
    <pc:docChg chg="modSld">
      <pc:chgData name="Elisabeth Aalmo" userId="S::elaaa037@osloskolen.no::860d7e86-8846-4934-87a6-c9471210dd26" providerId="AD" clId="Web-{42D19942-6707-4A92-AEE9-BEB8A9CA1279}" dt="2022-02-21T15:37:43.231" v="22"/>
      <pc:docMkLst>
        <pc:docMk/>
      </pc:docMkLst>
      <pc:sldChg chg="addSp">
        <pc:chgData name="Elisabeth Aalmo" userId="S::elaaa037@osloskolen.no::860d7e86-8846-4934-87a6-c9471210dd26" providerId="AD" clId="Web-{42D19942-6707-4A92-AEE9-BEB8A9CA1279}" dt="2022-02-21T15:37:43.231" v="22"/>
        <pc:sldMkLst>
          <pc:docMk/>
          <pc:sldMk cId="1017892449" sldId="386"/>
        </pc:sldMkLst>
        <pc:spChg chg="add">
          <ac:chgData name="Elisabeth Aalmo" userId="S::elaaa037@osloskolen.no::860d7e86-8846-4934-87a6-c9471210dd26" providerId="AD" clId="Web-{42D19942-6707-4A92-AEE9-BEB8A9CA1279}" dt="2022-02-21T15:37:43.231" v="22"/>
          <ac:spMkLst>
            <pc:docMk/>
            <pc:sldMk cId="1017892449" sldId="386"/>
            <ac:spMk id="2" creationId="{B9431498-6945-41A9-ACEB-B0271448D2E1}"/>
          </ac:spMkLst>
        </pc:spChg>
      </pc:sldChg>
      <pc:sldChg chg="addSp delSp modSp mod setBg modClrScheme chgLayout">
        <pc:chgData name="Elisabeth Aalmo" userId="S::elaaa037@osloskolen.no::860d7e86-8846-4934-87a6-c9471210dd26" providerId="AD" clId="Web-{42D19942-6707-4A92-AEE9-BEB8A9CA1279}" dt="2022-02-21T15:37:22.527" v="21" actId="1076"/>
        <pc:sldMkLst>
          <pc:docMk/>
          <pc:sldMk cId="1648218905" sldId="388"/>
        </pc:sldMkLst>
        <pc:spChg chg="mod">
          <ac:chgData name="Elisabeth Aalmo" userId="S::elaaa037@osloskolen.no::860d7e86-8846-4934-87a6-c9471210dd26" providerId="AD" clId="Web-{42D19942-6707-4A92-AEE9-BEB8A9CA1279}" dt="2022-02-21T15:36:07.541" v="16"/>
          <ac:spMkLst>
            <pc:docMk/>
            <pc:sldMk cId="1648218905" sldId="388"/>
            <ac:spMk id="3" creationId="{B83F8DB2-CD56-E445-8BAF-65120601837B}"/>
          </ac:spMkLst>
        </pc:spChg>
        <pc:spChg chg="mod">
          <ac:chgData name="Elisabeth Aalmo" userId="S::elaaa037@osloskolen.no::860d7e86-8846-4934-87a6-c9471210dd26" providerId="AD" clId="Web-{42D19942-6707-4A92-AEE9-BEB8A9CA1279}" dt="2022-02-21T15:36:07.541" v="16"/>
          <ac:spMkLst>
            <pc:docMk/>
            <pc:sldMk cId="1648218905" sldId="388"/>
            <ac:spMk id="4" creationId="{93542DF2-D364-D849-A130-FA1B15927FEE}"/>
          </ac:spMkLst>
        </pc:spChg>
        <pc:spChg chg="add del mod">
          <ac:chgData name="Elisabeth Aalmo" userId="S::elaaa037@osloskolen.no::860d7e86-8846-4934-87a6-c9471210dd26" providerId="AD" clId="Web-{42D19942-6707-4A92-AEE9-BEB8A9CA1279}" dt="2022-02-21T15:35:31.994" v="10"/>
          <ac:spMkLst>
            <pc:docMk/>
            <pc:sldMk cId="1648218905" sldId="388"/>
            <ac:spMk id="5" creationId="{ECC61232-F0F0-4830-BCB5-B013A72F023E}"/>
          </ac:spMkLst>
        </pc:spChg>
        <pc:spChg chg="add del mod">
          <ac:chgData name="Elisabeth Aalmo" userId="S::elaaa037@osloskolen.no::860d7e86-8846-4934-87a6-c9471210dd26" providerId="AD" clId="Web-{42D19942-6707-4A92-AEE9-BEB8A9CA1279}" dt="2022-02-21T15:36:49.277" v="19"/>
          <ac:spMkLst>
            <pc:docMk/>
            <pc:sldMk cId="1648218905" sldId="388"/>
            <ac:spMk id="10" creationId="{70C3C7F4-FC92-4D38-BDF8-65D9DFF62436}"/>
          </ac:spMkLst>
        </pc:spChg>
        <pc:spChg chg="mod">
          <ac:chgData name="Elisabeth Aalmo" userId="S::elaaa037@osloskolen.no::860d7e86-8846-4934-87a6-c9471210dd26" providerId="AD" clId="Web-{42D19942-6707-4A92-AEE9-BEB8A9CA1279}" dt="2022-02-21T15:36:07.541" v="16"/>
          <ac:spMkLst>
            <pc:docMk/>
            <pc:sldMk cId="1648218905" sldId="388"/>
            <ac:spMk id="18" creationId="{37171E2F-D861-9141-83AF-C73C5BCAB257}"/>
          </ac:spMkLst>
        </pc:spChg>
        <pc:spChg chg="mod">
          <ac:chgData name="Elisabeth Aalmo" userId="S::elaaa037@osloskolen.no::860d7e86-8846-4934-87a6-c9471210dd26" providerId="AD" clId="Web-{42D19942-6707-4A92-AEE9-BEB8A9CA1279}" dt="2022-02-21T15:36:07.541" v="17"/>
          <ac:spMkLst>
            <pc:docMk/>
            <pc:sldMk cId="1648218905" sldId="388"/>
            <ac:spMk id="19" creationId="{91A8D205-7A11-0A4F-985D-4CCFF675B95D}"/>
          </ac:spMkLst>
        </pc:spChg>
        <pc:spChg chg="add del mod">
          <ac:chgData name="Elisabeth Aalmo" userId="S::elaaa037@osloskolen.no::860d7e86-8846-4934-87a6-c9471210dd26" providerId="AD" clId="Web-{42D19942-6707-4A92-AEE9-BEB8A9CA1279}" dt="2022-02-21T15:35:48.275" v="12"/>
          <ac:spMkLst>
            <pc:docMk/>
            <pc:sldMk cId="1648218905" sldId="388"/>
            <ac:spMk id="21" creationId="{69236639-89FE-448B-BC9A-019FD81D2E71}"/>
          </ac:spMkLst>
        </pc:spChg>
        <pc:spChg chg="add del mod">
          <ac:chgData name="Elisabeth Aalmo" userId="S::elaaa037@osloskolen.no::860d7e86-8846-4934-87a6-c9471210dd26" providerId="AD" clId="Web-{42D19942-6707-4A92-AEE9-BEB8A9CA1279}" dt="2022-02-21T15:35:48.275" v="12"/>
          <ac:spMkLst>
            <pc:docMk/>
            <pc:sldMk cId="1648218905" sldId="388"/>
            <ac:spMk id="22" creationId="{9BC4B96D-5647-4B31-B2A9-BD113900A50D}"/>
          </ac:spMkLst>
        </pc:spChg>
        <pc:spChg chg="add del mod">
          <ac:chgData name="Elisabeth Aalmo" userId="S::elaaa037@osloskolen.no::860d7e86-8846-4934-87a6-c9471210dd26" providerId="AD" clId="Web-{42D19942-6707-4A92-AEE9-BEB8A9CA1279}" dt="2022-02-21T15:35:14.243" v="6"/>
          <ac:spMkLst>
            <pc:docMk/>
            <pc:sldMk cId="1648218905" sldId="388"/>
            <ac:spMk id="24" creationId="{0A73E633-FE2D-41A5-A704-79058A8AD0A3}"/>
          </ac:spMkLst>
        </pc:spChg>
        <pc:spChg chg="add del mod">
          <ac:chgData name="Elisabeth Aalmo" userId="S::elaaa037@osloskolen.no::860d7e86-8846-4934-87a6-c9471210dd26" providerId="AD" clId="Web-{42D19942-6707-4A92-AEE9-BEB8A9CA1279}" dt="2022-02-21T15:35:58.103" v="14"/>
          <ac:spMkLst>
            <pc:docMk/>
            <pc:sldMk cId="1648218905" sldId="388"/>
            <ac:spMk id="25" creationId="{45B168BF-41AD-4BCD-8E84-8ED242035F90}"/>
          </ac:spMkLst>
        </pc:spChg>
        <pc:spChg chg="add del mod">
          <ac:chgData name="Elisabeth Aalmo" userId="S::elaaa037@osloskolen.no::860d7e86-8846-4934-87a6-c9471210dd26" providerId="AD" clId="Web-{42D19942-6707-4A92-AEE9-BEB8A9CA1279}" dt="2022-02-21T15:35:14.243" v="6"/>
          <ac:spMkLst>
            <pc:docMk/>
            <pc:sldMk cId="1648218905" sldId="388"/>
            <ac:spMk id="26" creationId="{BB790020-41B7-43EF-96CB-E742BB33E169}"/>
          </ac:spMkLst>
        </pc:spChg>
        <pc:spChg chg="add del mod">
          <ac:chgData name="Elisabeth Aalmo" userId="S::elaaa037@osloskolen.no::860d7e86-8846-4934-87a6-c9471210dd26" providerId="AD" clId="Web-{42D19942-6707-4A92-AEE9-BEB8A9CA1279}" dt="2022-02-21T15:35:58.103" v="14"/>
          <ac:spMkLst>
            <pc:docMk/>
            <pc:sldMk cId="1648218905" sldId="388"/>
            <ac:spMk id="27" creationId="{D8ED5034-50B0-4037-94E1-C33C97DBAB52}"/>
          </ac:spMkLst>
        </pc:spChg>
        <pc:picChg chg="add del mod ord modCrop">
          <ac:chgData name="Elisabeth Aalmo" userId="S::elaaa037@osloskolen.no::860d7e86-8846-4934-87a6-c9471210dd26" providerId="AD" clId="Web-{42D19942-6707-4A92-AEE9-BEB8A9CA1279}" dt="2022-02-21T15:35:21.821" v="9"/>
          <ac:picMkLst>
            <pc:docMk/>
            <pc:sldMk cId="1648218905" sldId="388"/>
            <ac:picMk id="6" creationId="{8D9B2513-A228-4883-861C-AF846F92D25A}"/>
          </ac:picMkLst>
        </pc:picChg>
        <pc:picChg chg="del mod">
          <ac:chgData name="Elisabeth Aalmo" userId="S::elaaa037@osloskolen.no::860d7e86-8846-4934-87a6-c9471210dd26" providerId="AD" clId="Web-{42D19942-6707-4A92-AEE9-BEB8A9CA1279}" dt="2022-02-21T15:34:03.617" v="1"/>
          <ac:picMkLst>
            <pc:docMk/>
            <pc:sldMk cId="1648218905" sldId="388"/>
            <ac:picMk id="7" creationId="{00000000-0000-0000-0000-000000000000}"/>
          </ac:picMkLst>
        </pc:picChg>
        <pc:picChg chg="add del mod ord modCrop">
          <ac:chgData name="Elisabeth Aalmo" userId="S::elaaa037@osloskolen.no::860d7e86-8846-4934-87a6-c9471210dd26" providerId="AD" clId="Web-{42D19942-6707-4A92-AEE9-BEB8A9CA1279}" dt="2022-02-21T15:36:11.385" v="18"/>
          <ac:picMkLst>
            <pc:docMk/>
            <pc:sldMk cId="1648218905" sldId="388"/>
            <ac:picMk id="8" creationId="{3918F8D1-E4A4-4AB7-95E6-7A366F617EC7}"/>
          </ac:picMkLst>
        </pc:picChg>
        <pc:picChg chg="add mod ord modCrop">
          <ac:chgData name="Elisabeth Aalmo" userId="S::elaaa037@osloskolen.no::860d7e86-8846-4934-87a6-c9471210dd26" providerId="AD" clId="Web-{42D19942-6707-4A92-AEE9-BEB8A9CA1279}" dt="2022-02-21T15:37:22.527" v="21" actId="1076"/>
          <ac:picMkLst>
            <pc:docMk/>
            <pc:sldMk cId="1648218905" sldId="388"/>
            <ac:picMk id="11" creationId="{BF65B890-CF45-42E2-A343-70E880423D24}"/>
          </ac:picMkLst>
        </pc:picChg>
      </pc:sldChg>
    </pc:docChg>
  </pc:docChgLst>
  <pc:docChgLst>
    <pc:chgData name="Elisabeth Aalmo" userId="S::elaaa037@osloskolen.no::860d7e86-8846-4934-87a6-c9471210dd26" providerId="AD" clId="Web-{9C3B5C15-13E7-4442-AF49-6E0EBB03D7C8}"/>
    <pc:docChg chg="modSld">
      <pc:chgData name="Elisabeth Aalmo" userId="S::elaaa037@osloskolen.no::860d7e86-8846-4934-87a6-c9471210dd26" providerId="AD" clId="Web-{9C3B5C15-13E7-4442-AF49-6E0EBB03D7C8}" dt="2022-02-28T17:44:48.796" v="0"/>
      <pc:docMkLst>
        <pc:docMk/>
      </pc:docMkLst>
      <pc:sldChg chg="addSp delSp modSp">
        <pc:chgData name="Elisabeth Aalmo" userId="S::elaaa037@osloskolen.no::860d7e86-8846-4934-87a6-c9471210dd26" providerId="AD" clId="Web-{9C3B5C15-13E7-4442-AF49-6E0EBB03D7C8}" dt="2022-02-28T17:44:48.796" v="0"/>
        <pc:sldMkLst>
          <pc:docMk/>
          <pc:sldMk cId="1648218905" sldId="388"/>
        </pc:sldMkLst>
        <pc:spChg chg="add mod">
          <ac:chgData name="Elisabeth Aalmo" userId="S::elaaa037@osloskolen.no::860d7e86-8846-4934-87a6-c9471210dd26" providerId="AD" clId="Web-{9C3B5C15-13E7-4442-AF49-6E0EBB03D7C8}" dt="2022-02-28T17:44:48.796" v="0"/>
          <ac:spMkLst>
            <pc:docMk/>
            <pc:sldMk cId="1648218905" sldId="388"/>
            <ac:spMk id="5" creationId="{5FD3646C-C43A-4AFD-8507-F8DFBB4DD73F}"/>
          </ac:spMkLst>
        </pc:spChg>
        <pc:picChg chg="del">
          <ac:chgData name="Elisabeth Aalmo" userId="S::elaaa037@osloskolen.no::860d7e86-8846-4934-87a6-c9471210dd26" providerId="AD" clId="Web-{9C3B5C15-13E7-4442-AF49-6E0EBB03D7C8}" dt="2022-02-28T17:44:48.796" v="0"/>
          <ac:picMkLst>
            <pc:docMk/>
            <pc:sldMk cId="1648218905" sldId="388"/>
            <ac:picMk id="7" creationId="{7FBB3211-6B04-4C01-9B48-22BF492F22E4}"/>
          </ac:picMkLst>
        </pc:picChg>
      </pc:sldChg>
    </pc:docChg>
  </pc:docChgLst>
  <pc:docChgLst>
    <pc:chgData name="Elisabeth Aalmo" userId="S::elaaa037@osloskolen.no::860d7e86-8846-4934-87a6-c9471210dd26" providerId="AD" clId="Web-{4D9AC523-B2F4-4DDE-935B-B2F35898DE4D}"/>
    <pc:docChg chg="modSld">
      <pc:chgData name="Elisabeth Aalmo" userId="S::elaaa037@osloskolen.no::860d7e86-8846-4934-87a6-c9471210dd26" providerId="AD" clId="Web-{4D9AC523-B2F4-4DDE-935B-B2F35898DE4D}" dt="2022-03-04T12:39:18.466" v="1" actId="20577"/>
      <pc:docMkLst>
        <pc:docMk/>
      </pc:docMkLst>
      <pc:sldChg chg="modSp">
        <pc:chgData name="Elisabeth Aalmo" userId="S::elaaa037@osloskolen.no::860d7e86-8846-4934-87a6-c9471210dd26" providerId="AD" clId="Web-{4D9AC523-B2F4-4DDE-935B-B2F35898DE4D}" dt="2022-03-04T12:39:18.466" v="1" actId="20577"/>
        <pc:sldMkLst>
          <pc:docMk/>
          <pc:sldMk cId="2876873830" sldId="397"/>
        </pc:sldMkLst>
        <pc:spChg chg="mod">
          <ac:chgData name="Elisabeth Aalmo" userId="S::elaaa037@osloskolen.no::860d7e86-8846-4934-87a6-c9471210dd26" providerId="AD" clId="Web-{4D9AC523-B2F4-4DDE-935B-B2F35898DE4D}" dt="2022-03-04T12:39:18.466" v="1" actId="20577"/>
          <ac:spMkLst>
            <pc:docMk/>
            <pc:sldMk cId="2876873830" sldId="397"/>
            <ac:spMk id="8" creationId="{00000000-0000-0000-0000-000000000000}"/>
          </ac:spMkLst>
        </pc:spChg>
      </pc:sldChg>
    </pc:docChg>
  </pc:docChgLst>
  <pc:docChgLst>
    <pc:chgData name="Elisabeth Aalmo" userId="S::elaaa037@osloskolen.no::860d7e86-8846-4934-87a6-c9471210dd26" providerId="AD" clId="Web-{1E05EA10-FBFC-436B-9A44-A5668D945BCB}"/>
    <pc:docChg chg="modSld">
      <pc:chgData name="Elisabeth Aalmo" userId="S::elaaa037@osloskolen.no::860d7e86-8846-4934-87a6-c9471210dd26" providerId="AD" clId="Web-{1E05EA10-FBFC-436B-9A44-A5668D945BCB}" dt="2022-02-21T17:42:31.789" v="380" actId="20577"/>
      <pc:docMkLst>
        <pc:docMk/>
      </pc:docMkLst>
      <pc:sldChg chg="modSp">
        <pc:chgData name="Elisabeth Aalmo" userId="S::elaaa037@osloskolen.no::860d7e86-8846-4934-87a6-c9471210dd26" providerId="AD" clId="Web-{1E05EA10-FBFC-436B-9A44-A5668D945BCB}" dt="2022-02-21T17:37:52.319" v="247" actId="20577"/>
        <pc:sldMkLst>
          <pc:docMk/>
          <pc:sldMk cId="1017892449" sldId="386"/>
        </pc:sldMkLst>
        <pc:spChg chg="mod">
          <ac:chgData name="Elisabeth Aalmo" userId="S::elaaa037@osloskolen.no::860d7e86-8846-4934-87a6-c9471210dd26" providerId="AD" clId="Web-{1E05EA10-FBFC-436B-9A44-A5668D945BCB}" dt="2022-02-21T17:37:52.319" v="247" actId="20577"/>
          <ac:spMkLst>
            <pc:docMk/>
            <pc:sldMk cId="1017892449" sldId="386"/>
            <ac:spMk id="7" creationId="{00000000-0000-0000-0000-000000000000}"/>
          </ac:spMkLst>
        </pc:spChg>
      </pc:sldChg>
      <pc:sldChg chg="modSp">
        <pc:chgData name="Elisabeth Aalmo" userId="S::elaaa037@osloskolen.no::860d7e86-8846-4934-87a6-c9471210dd26" providerId="AD" clId="Web-{1E05EA10-FBFC-436B-9A44-A5668D945BCB}" dt="2022-02-21T17:30:24.647" v="8" actId="20577"/>
        <pc:sldMkLst>
          <pc:docMk/>
          <pc:sldMk cId="1648218905" sldId="388"/>
        </pc:sldMkLst>
        <pc:spChg chg="mod">
          <ac:chgData name="Elisabeth Aalmo" userId="S::elaaa037@osloskolen.no::860d7e86-8846-4934-87a6-c9471210dd26" providerId="AD" clId="Web-{1E05EA10-FBFC-436B-9A44-A5668D945BCB}" dt="2022-02-21T17:30:24.647" v="8" actId="20577"/>
          <ac:spMkLst>
            <pc:docMk/>
            <pc:sldMk cId="1648218905" sldId="388"/>
            <ac:spMk id="19" creationId="{91A8D205-7A11-0A4F-985D-4CCFF675B95D}"/>
          </ac:spMkLst>
        </pc:spChg>
      </pc:sldChg>
      <pc:sldChg chg="modSp">
        <pc:chgData name="Elisabeth Aalmo" userId="S::elaaa037@osloskolen.no::860d7e86-8846-4934-87a6-c9471210dd26" providerId="AD" clId="Web-{1E05EA10-FBFC-436B-9A44-A5668D945BCB}" dt="2022-02-21T17:42:31.789" v="380" actId="20577"/>
        <pc:sldMkLst>
          <pc:docMk/>
          <pc:sldMk cId="1465423751" sldId="390"/>
        </pc:sldMkLst>
        <pc:spChg chg="mod">
          <ac:chgData name="Elisabeth Aalmo" userId="S::elaaa037@osloskolen.no::860d7e86-8846-4934-87a6-c9471210dd26" providerId="AD" clId="Web-{1E05EA10-FBFC-436B-9A44-A5668D945BCB}" dt="2022-02-21T17:41:17.144" v="338" actId="20577"/>
          <ac:spMkLst>
            <pc:docMk/>
            <pc:sldMk cId="1465423751" sldId="390"/>
            <ac:spMk id="7" creationId="{00000000-0000-0000-0000-000000000000}"/>
          </ac:spMkLst>
        </pc:spChg>
        <pc:spChg chg="mod">
          <ac:chgData name="Elisabeth Aalmo" userId="S::elaaa037@osloskolen.no::860d7e86-8846-4934-87a6-c9471210dd26" providerId="AD" clId="Web-{1E05EA10-FBFC-436B-9A44-A5668D945BCB}" dt="2022-02-21T17:42:31.789" v="380" actId="20577"/>
          <ac:spMkLst>
            <pc:docMk/>
            <pc:sldMk cId="1465423751" sldId="390"/>
            <ac:spMk id="8" creationId="{00000000-0000-0000-0000-000000000000}"/>
          </ac:spMkLst>
        </pc:spChg>
      </pc:sldChg>
      <pc:sldChg chg="modSp">
        <pc:chgData name="Elisabeth Aalmo" userId="S::elaaa037@osloskolen.no::860d7e86-8846-4934-87a6-c9471210dd26" providerId="AD" clId="Web-{1E05EA10-FBFC-436B-9A44-A5668D945BCB}" dt="2022-02-21T17:37:58.226" v="249" actId="20577"/>
        <pc:sldMkLst>
          <pc:docMk/>
          <pc:sldMk cId="1672930549" sldId="391"/>
        </pc:sldMkLst>
        <pc:spChg chg="mod">
          <ac:chgData name="Elisabeth Aalmo" userId="S::elaaa037@osloskolen.no::860d7e86-8846-4934-87a6-c9471210dd26" providerId="AD" clId="Web-{1E05EA10-FBFC-436B-9A44-A5668D945BCB}" dt="2022-02-21T17:37:58.226" v="249" actId="20577"/>
          <ac:spMkLst>
            <pc:docMk/>
            <pc:sldMk cId="1672930549" sldId="391"/>
            <ac:spMk id="8" creationId="{00000000-0000-0000-0000-000000000000}"/>
          </ac:spMkLst>
        </pc:spChg>
      </pc:sldChg>
    </pc:docChg>
  </pc:docChgLst>
  <pc:docChgLst>
    <pc:chgData name="Elisabeth Aalmo" userId="S::elaaa037@osloskolen.no::860d7e86-8846-4934-87a6-c9471210dd26" providerId="AD" clId="Web-{F5E66AB4-C56E-3856-6B67-77BDF25AEDF1}"/>
    <pc:docChg chg="modSld">
      <pc:chgData name="Elisabeth Aalmo" userId="S::elaaa037@osloskolen.no::860d7e86-8846-4934-87a6-c9471210dd26" providerId="AD" clId="Web-{F5E66AB4-C56E-3856-6B67-77BDF25AEDF1}" dt="2022-03-01T11:25:10.298" v="15" actId="20577"/>
      <pc:docMkLst>
        <pc:docMk/>
      </pc:docMkLst>
      <pc:sldChg chg="modSp modCm">
        <pc:chgData name="Elisabeth Aalmo" userId="S::elaaa037@osloskolen.no::860d7e86-8846-4934-87a6-c9471210dd26" providerId="AD" clId="Web-{F5E66AB4-C56E-3856-6B67-77BDF25AEDF1}" dt="2022-03-01T11:25:10.298" v="15" actId="20577"/>
        <pc:sldMkLst>
          <pc:docMk/>
          <pc:sldMk cId="2659366837" sldId="389"/>
        </pc:sldMkLst>
        <pc:spChg chg="mod">
          <ac:chgData name="Elisabeth Aalmo" userId="S::elaaa037@osloskolen.no::860d7e86-8846-4934-87a6-c9471210dd26" providerId="AD" clId="Web-{F5E66AB4-C56E-3856-6B67-77BDF25AEDF1}" dt="2022-03-01T11:25:10.298" v="15" actId="20577"/>
          <ac:spMkLst>
            <pc:docMk/>
            <pc:sldMk cId="2659366837" sldId="389"/>
            <ac:spMk id="8" creationId="{00000000-0000-0000-0000-000000000000}"/>
          </ac:spMkLst>
        </pc:spChg>
      </pc:sldChg>
    </pc:docChg>
  </pc:docChgLst>
  <pc:docChgLst>
    <pc:chgData name="Elisabeth Aalmo" userId="S::elaaa037@osloskolen.no::860d7e86-8846-4934-87a6-c9471210dd26" providerId="AD" clId="Web-{2DDCE0CD-0F23-4740-91A7-9779223B0256}"/>
    <pc:docChg chg="modSld sldOrd">
      <pc:chgData name="Elisabeth Aalmo" userId="S::elaaa037@osloskolen.no::860d7e86-8846-4934-87a6-c9471210dd26" providerId="AD" clId="Web-{2DDCE0CD-0F23-4740-91A7-9779223B0256}" dt="2022-02-21T17:58:28.206" v="369" actId="20577"/>
      <pc:docMkLst>
        <pc:docMk/>
      </pc:docMkLst>
      <pc:sldChg chg="modSp ord">
        <pc:chgData name="Elisabeth Aalmo" userId="S::elaaa037@osloskolen.no::860d7e86-8846-4934-87a6-c9471210dd26" providerId="AD" clId="Web-{2DDCE0CD-0F23-4740-91A7-9779223B0256}" dt="2022-02-21T17:56:46" v="341"/>
        <pc:sldMkLst>
          <pc:docMk/>
          <pc:sldMk cId="1465423751" sldId="390"/>
        </pc:sldMkLst>
        <pc:spChg chg="mod">
          <ac:chgData name="Elisabeth Aalmo" userId="S::elaaa037@osloskolen.no::860d7e86-8846-4934-87a6-c9471210dd26" providerId="AD" clId="Web-{2DDCE0CD-0F23-4740-91A7-9779223B0256}" dt="2022-02-21T17:56:36.265" v="340" actId="14100"/>
          <ac:spMkLst>
            <pc:docMk/>
            <pc:sldMk cId="1465423751" sldId="390"/>
            <ac:spMk id="8" creationId="{00000000-0000-0000-0000-000000000000}"/>
          </ac:spMkLst>
        </pc:spChg>
      </pc:sldChg>
      <pc:sldChg chg="modSp">
        <pc:chgData name="Elisabeth Aalmo" userId="S::elaaa037@osloskolen.no::860d7e86-8846-4934-87a6-c9471210dd26" providerId="AD" clId="Web-{2DDCE0CD-0F23-4740-91A7-9779223B0256}" dt="2022-02-21T17:58:28.206" v="369" actId="20577"/>
        <pc:sldMkLst>
          <pc:docMk/>
          <pc:sldMk cId="1559069413" sldId="393"/>
        </pc:sldMkLst>
        <pc:spChg chg="mod">
          <ac:chgData name="Elisabeth Aalmo" userId="S::elaaa037@osloskolen.no::860d7e86-8846-4934-87a6-c9471210dd26" providerId="AD" clId="Web-{2DDCE0CD-0F23-4740-91A7-9779223B0256}" dt="2022-02-21T17:58:28.206" v="369" actId="20577"/>
          <ac:spMkLst>
            <pc:docMk/>
            <pc:sldMk cId="1559069413" sldId="393"/>
            <ac:spMk id="8" creationId="{00000000-0000-0000-0000-000000000000}"/>
          </ac:spMkLst>
        </pc:spChg>
      </pc:sldChg>
      <pc:sldChg chg="modSp">
        <pc:chgData name="Elisabeth Aalmo" userId="S::elaaa037@osloskolen.no::860d7e86-8846-4934-87a6-c9471210dd26" providerId="AD" clId="Web-{2DDCE0CD-0F23-4740-91A7-9779223B0256}" dt="2022-02-21T17:49:43.317" v="5" actId="20577"/>
        <pc:sldMkLst>
          <pc:docMk/>
          <pc:sldMk cId="3160115229" sldId="394"/>
        </pc:sldMkLst>
        <pc:spChg chg="mod">
          <ac:chgData name="Elisabeth Aalmo" userId="S::elaaa037@osloskolen.no::860d7e86-8846-4934-87a6-c9471210dd26" providerId="AD" clId="Web-{2DDCE0CD-0F23-4740-91A7-9779223B0256}" dt="2022-02-21T17:49:43.317" v="5" actId="20577"/>
          <ac:spMkLst>
            <pc:docMk/>
            <pc:sldMk cId="3160115229" sldId="394"/>
            <ac:spMk id="8" creationId="{00000000-0000-0000-0000-000000000000}"/>
          </ac:spMkLst>
        </pc:spChg>
      </pc:sldChg>
    </pc:docChg>
  </pc:docChgLst>
  <pc:docChgLst>
    <pc:chgData name="Elisabeth Aalmo" userId="860d7e86-8846-4934-87a6-c9471210dd26" providerId="ADAL" clId="{76052F17-6D61-4274-9149-FF3357503377}"/>
    <pc:docChg chg="undo custSel addSld delSld modSld sldOrd modSection">
      <pc:chgData name="Elisabeth Aalmo" userId="860d7e86-8846-4934-87a6-c9471210dd26" providerId="ADAL" clId="{76052F17-6D61-4274-9149-FF3357503377}" dt="2022-02-21T14:07:55.200" v="3166" actId="255"/>
      <pc:docMkLst>
        <pc:docMk/>
      </pc:docMkLst>
      <pc:sldChg chg="addSp delSp modSp mod setBg modClrScheme chgLayout">
        <pc:chgData name="Elisabeth Aalmo" userId="860d7e86-8846-4934-87a6-c9471210dd26" providerId="ADAL" clId="{76052F17-6D61-4274-9149-FF3357503377}" dt="2022-02-21T14:07:55.200" v="3166" actId="255"/>
        <pc:sldMkLst>
          <pc:docMk/>
          <pc:sldMk cId="1017892449" sldId="386"/>
        </pc:sldMkLst>
        <pc:spChg chg="add del mod">
          <ac:chgData name="Elisabeth Aalmo" userId="860d7e86-8846-4934-87a6-c9471210dd26" providerId="ADAL" clId="{76052F17-6D61-4274-9149-FF3357503377}" dt="2022-02-21T10:43:03.495" v="3" actId="931"/>
          <ac:spMkLst>
            <pc:docMk/>
            <pc:sldMk cId="1017892449" sldId="386"/>
            <ac:spMk id="3" creationId="{F04E640A-177A-4D0B-BF0D-2E48D6ECE12A}"/>
          </ac:spMkLst>
        </pc:spChg>
        <pc:spChg chg="mod ord">
          <ac:chgData name="Elisabeth Aalmo" userId="860d7e86-8846-4934-87a6-c9471210dd26" providerId="ADAL" clId="{76052F17-6D61-4274-9149-FF3357503377}" dt="2022-02-21T11:22:39.576" v="733" actId="700"/>
          <ac:spMkLst>
            <pc:docMk/>
            <pc:sldMk cId="1017892449" sldId="386"/>
            <ac:spMk id="4" creationId="{5FFA4D0A-9075-544C-9CF7-4D98840E7B2E}"/>
          </ac:spMkLst>
        </pc:spChg>
        <pc:spChg chg="mod ord">
          <ac:chgData name="Elisabeth Aalmo" userId="860d7e86-8846-4934-87a6-c9471210dd26" providerId="ADAL" clId="{76052F17-6D61-4274-9149-FF3357503377}" dt="2022-02-21T11:22:39.576" v="733" actId="700"/>
          <ac:spMkLst>
            <pc:docMk/>
            <pc:sldMk cId="1017892449" sldId="386"/>
            <ac:spMk id="5" creationId="{C546ACCD-139C-8C45-99C0-BE1510EA8FFA}"/>
          </ac:spMkLst>
        </pc:spChg>
        <pc:spChg chg="mod ord">
          <ac:chgData name="Elisabeth Aalmo" userId="860d7e86-8846-4934-87a6-c9471210dd26" providerId="ADAL" clId="{76052F17-6D61-4274-9149-FF3357503377}" dt="2022-02-21T11:22:47.350" v="734" actId="1076"/>
          <ac:spMkLst>
            <pc:docMk/>
            <pc:sldMk cId="1017892449" sldId="386"/>
            <ac:spMk id="6" creationId="{00000000-0000-0000-0000-000000000000}"/>
          </ac:spMkLst>
        </pc:spChg>
        <pc:spChg chg="mod ord">
          <ac:chgData name="Elisabeth Aalmo" userId="860d7e86-8846-4934-87a6-c9471210dd26" providerId="ADAL" clId="{76052F17-6D61-4274-9149-FF3357503377}" dt="2022-02-21T14:07:55.200" v="3166" actId="255"/>
          <ac:spMkLst>
            <pc:docMk/>
            <pc:sldMk cId="1017892449" sldId="386"/>
            <ac:spMk id="7" creationId="{00000000-0000-0000-0000-000000000000}"/>
          </ac:spMkLst>
        </pc:spChg>
        <pc:picChg chg="add mod ord">
          <ac:chgData name="Elisabeth Aalmo" userId="860d7e86-8846-4934-87a6-c9471210dd26" providerId="ADAL" clId="{76052F17-6D61-4274-9149-FF3357503377}" dt="2022-02-21T12:41:18.248" v="1584" actId="1076"/>
          <ac:picMkLst>
            <pc:docMk/>
            <pc:sldMk cId="1017892449" sldId="386"/>
            <ac:picMk id="9" creationId="{5806B77A-9ABB-4CE6-A7C4-FA5E3DF429D9}"/>
          </ac:picMkLst>
        </pc:picChg>
        <pc:picChg chg="del">
          <ac:chgData name="Elisabeth Aalmo" userId="860d7e86-8846-4934-87a6-c9471210dd26" providerId="ADAL" clId="{76052F17-6D61-4274-9149-FF3357503377}" dt="2022-02-21T10:41:33.477" v="2" actId="478"/>
          <ac:picMkLst>
            <pc:docMk/>
            <pc:sldMk cId="1017892449" sldId="386"/>
            <ac:picMk id="10" creationId="{00000000-0000-0000-0000-000000000000}"/>
          </ac:picMkLst>
        </pc:picChg>
        <pc:picChg chg="add mod">
          <ac:chgData name="Elisabeth Aalmo" userId="860d7e86-8846-4934-87a6-c9471210dd26" providerId="ADAL" clId="{76052F17-6D61-4274-9149-FF3357503377}" dt="2022-02-21T12:41:11.641" v="1583" actId="1076"/>
          <ac:picMkLst>
            <pc:docMk/>
            <pc:sldMk cId="1017892449" sldId="386"/>
            <ac:picMk id="12" creationId="{0D696A66-4723-4E06-98F3-480053020C13}"/>
          </ac:picMkLst>
        </pc:picChg>
        <pc:picChg chg="add del mod">
          <ac:chgData name="Elisabeth Aalmo" userId="860d7e86-8846-4934-87a6-c9471210dd26" providerId="ADAL" clId="{76052F17-6D61-4274-9149-FF3357503377}" dt="2022-02-21T11:11:56.159" v="608" actId="478"/>
          <ac:picMkLst>
            <pc:docMk/>
            <pc:sldMk cId="1017892449" sldId="386"/>
            <ac:picMk id="14" creationId="{71F6AF35-17F9-46C4-BED6-D3F7348E1322}"/>
          </ac:picMkLst>
        </pc:picChg>
        <pc:picChg chg="add del mod">
          <ac:chgData name="Elisabeth Aalmo" userId="860d7e86-8846-4934-87a6-c9471210dd26" providerId="ADAL" clId="{76052F17-6D61-4274-9149-FF3357503377}" dt="2022-02-21T11:12:45.916" v="620" actId="21"/>
          <ac:picMkLst>
            <pc:docMk/>
            <pc:sldMk cId="1017892449" sldId="386"/>
            <ac:picMk id="16" creationId="{8A75EE03-CC89-4EA3-BFE5-C03ACB6A4174}"/>
          </ac:picMkLst>
        </pc:picChg>
        <pc:picChg chg="add del mod">
          <ac:chgData name="Elisabeth Aalmo" userId="860d7e86-8846-4934-87a6-c9471210dd26" providerId="ADAL" clId="{76052F17-6D61-4274-9149-FF3357503377}" dt="2022-02-21T11:23:39.251" v="742" actId="478"/>
          <ac:picMkLst>
            <pc:docMk/>
            <pc:sldMk cId="1017892449" sldId="386"/>
            <ac:picMk id="18" creationId="{98E08E5A-E03C-4415-81A1-4315C1888ABD}"/>
          </ac:picMkLst>
        </pc:picChg>
        <pc:picChg chg="add del mod">
          <ac:chgData name="Elisabeth Aalmo" userId="860d7e86-8846-4934-87a6-c9471210dd26" providerId="ADAL" clId="{76052F17-6D61-4274-9149-FF3357503377}" dt="2022-02-21T11:24:00.884" v="744" actId="478"/>
          <ac:picMkLst>
            <pc:docMk/>
            <pc:sldMk cId="1017892449" sldId="386"/>
            <ac:picMk id="20" creationId="{43328252-6D4E-4EEF-9DF6-284E2D4222F8}"/>
          </ac:picMkLst>
        </pc:picChg>
      </pc:sldChg>
      <pc:sldChg chg="modSp mod setBg modClrScheme chgLayout">
        <pc:chgData name="Elisabeth Aalmo" userId="860d7e86-8846-4934-87a6-c9471210dd26" providerId="ADAL" clId="{76052F17-6D61-4274-9149-FF3357503377}" dt="2022-02-21T13:43:05.905" v="2936" actId="14100"/>
        <pc:sldMkLst>
          <pc:docMk/>
          <pc:sldMk cId="1648218905" sldId="388"/>
        </pc:sldMkLst>
        <pc:spChg chg="mod ord modVis">
          <ac:chgData name="Elisabeth Aalmo" userId="860d7e86-8846-4934-87a6-c9471210dd26" providerId="ADAL" clId="{76052F17-6D61-4274-9149-FF3357503377}" dt="2022-02-21T11:57:11.976" v="951" actId="26606"/>
          <ac:spMkLst>
            <pc:docMk/>
            <pc:sldMk cId="1648218905" sldId="388"/>
            <ac:spMk id="3" creationId="{B83F8DB2-CD56-E445-8BAF-65120601837B}"/>
          </ac:spMkLst>
        </pc:spChg>
        <pc:spChg chg="mod ord modVis">
          <ac:chgData name="Elisabeth Aalmo" userId="860d7e86-8846-4934-87a6-c9471210dd26" providerId="ADAL" clId="{76052F17-6D61-4274-9149-FF3357503377}" dt="2022-02-21T11:57:11.976" v="951" actId="26606"/>
          <ac:spMkLst>
            <pc:docMk/>
            <pc:sldMk cId="1648218905" sldId="388"/>
            <ac:spMk id="4" creationId="{93542DF2-D364-D849-A130-FA1B15927FEE}"/>
          </ac:spMkLst>
        </pc:spChg>
        <pc:spChg chg="mod ord">
          <ac:chgData name="Elisabeth Aalmo" userId="860d7e86-8846-4934-87a6-c9471210dd26" providerId="ADAL" clId="{76052F17-6D61-4274-9149-FF3357503377}" dt="2022-02-21T13:43:02.264" v="2935" actId="14100"/>
          <ac:spMkLst>
            <pc:docMk/>
            <pc:sldMk cId="1648218905" sldId="388"/>
            <ac:spMk id="18" creationId="{37171E2F-D861-9141-83AF-C73C5BCAB257}"/>
          </ac:spMkLst>
        </pc:spChg>
        <pc:spChg chg="mod ord">
          <ac:chgData name="Elisabeth Aalmo" userId="860d7e86-8846-4934-87a6-c9471210dd26" providerId="ADAL" clId="{76052F17-6D61-4274-9149-FF3357503377}" dt="2022-02-21T13:43:05.905" v="2936" actId="14100"/>
          <ac:spMkLst>
            <pc:docMk/>
            <pc:sldMk cId="1648218905" sldId="388"/>
            <ac:spMk id="19" creationId="{91A8D205-7A11-0A4F-985D-4CCFF675B95D}"/>
          </ac:spMkLst>
        </pc:spChg>
        <pc:picChg chg="mod ord">
          <ac:chgData name="Elisabeth Aalmo" userId="860d7e86-8846-4934-87a6-c9471210dd26" providerId="ADAL" clId="{76052F17-6D61-4274-9149-FF3357503377}" dt="2022-02-21T11:57:18.217" v="952" actId="27614"/>
          <ac:picMkLst>
            <pc:docMk/>
            <pc:sldMk cId="1648218905" sldId="388"/>
            <ac:picMk id="7" creationId="{00000000-0000-0000-0000-000000000000}"/>
          </ac:picMkLst>
        </pc:picChg>
      </pc:sldChg>
      <pc:sldChg chg="addSp delSp modSp mod setBg modClrScheme chgLayout">
        <pc:chgData name="Elisabeth Aalmo" userId="860d7e86-8846-4934-87a6-c9471210dd26" providerId="ADAL" clId="{76052F17-6D61-4274-9149-FF3357503377}" dt="2022-02-21T13:32:02.482" v="2934" actId="20577"/>
        <pc:sldMkLst>
          <pc:docMk/>
          <pc:sldMk cId="2659366837" sldId="389"/>
        </pc:sldMkLst>
        <pc:spChg chg="mod ord">
          <ac:chgData name="Elisabeth Aalmo" userId="860d7e86-8846-4934-87a6-c9471210dd26" providerId="ADAL" clId="{76052F17-6D61-4274-9149-FF3357503377}" dt="2022-02-21T11:17:12.742" v="692" actId="700"/>
          <ac:spMkLst>
            <pc:docMk/>
            <pc:sldMk cId="2659366837" sldId="389"/>
            <ac:spMk id="4" creationId="{00000000-0000-0000-0000-000000000000}"/>
          </ac:spMkLst>
        </pc:spChg>
        <pc:spChg chg="mod ord">
          <ac:chgData name="Elisabeth Aalmo" userId="860d7e86-8846-4934-87a6-c9471210dd26" providerId="ADAL" clId="{76052F17-6D61-4274-9149-FF3357503377}" dt="2022-02-21T11:17:12.742" v="692" actId="700"/>
          <ac:spMkLst>
            <pc:docMk/>
            <pc:sldMk cId="2659366837" sldId="389"/>
            <ac:spMk id="5" creationId="{00000000-0000-0000-0000-000000000000}"/>
          </ac:spMkLst>
        </pc:spChg>
        <pc:spChg chg="mod ord">
          <ac:chgData name="Elisabeth Aalmo" userId="860d7e86-8846-4934-87a6-c9471210dd26" providerId="ADAL" clId="{76052F17-6D61-4274-9149-FF3357503377}" dt="2022-02-21T11:40:04.101" v="885" actId="1076"/>
          <ac:spMkLst>
            <pc:docMk/>
            <pc:sldMk cId="2659366837" sldId="389"/>
            <ac:spMk id="7" creationId="{00000000-0000-0000-0000-000000000000}"/>
          </ac:spMkLst>
        </pc:spChg>
        <pc:spChg chg="mod ord">
          <ac:chgData name="Elisabeth Aalmo" userId="860d7e86-8846-4934-87a6-c9471210dd26" providerId="ADAL" clId="{76052F17-6D61-4274-9149-FF3357503377}" dt="2022-02-21T13:32:02.482" v="2934" actId="20577"/>
          <ac:spMkLst>
            <pc:docMk/>
            <pc:sldMk cId="2659366837" sldId="389"/>
            <ac:spMk id="8" creationId="{00000000-0000-0000-0000-000000000000}"/>
          </ac:spMkLst>
        </pc:spChg>
        <pc:picChg chg="add del mod">
          <ac:chgData name="Elisabeth Aalmo" userId="860d7e86-8846-4934-87a6-c9471210dd26" providerId="ADAL" clId="{76052F17-6D61-4274-9149-FF3357503377}" dt="2022-02-21T11:50:12.794" v="941" actId="478"/>
          <ac:picMkLst>
            <pc:docMk/>
            <pc:sldMk cId="2659366837" sldId="389"/>
            <ac:picMk id="3" creationId="{F26D0AFC-BF4A-41CE-95A2-04D465CDF67E}"/>
          </ac:picMkLst>
        </pc:picChg>
        <pc:picChg chg="add mod">
          <ac:chgData name="Elisabeth Aalmo" userId="860d7e86-8846-4934-87a6-c9471210dd26" providerId="ADAL" clId="{76052F17-6D61-4274-9149-FF3357503377}" dt="2022-02-21T12:40:21.350" v="1576" actId="1076"/>
          <ac:picMkLst>
            <pc:docMk/>
            <pc:sldMk cId="2659366837" sldId="389"/>
            <ac:picMk id="9" creationId="{1E7F917E-FA21-4E9E-A443-FEF38FAFB7DA}"/>
          </ac:picMkLst>
        </pc:picChg>
        <pc:picChg chg="del mod ord">
          <ac:chgData name="Elisabeth Aalmo" userId="860d7e86-8846-4934-87a6-c9471210dd26" providerId="ADAL" clId="{76052F17-6D61-4274-9149-FF3357503377}" dt="2022-02-21T11:21:27.124" v="726" actId="478"/>
          <ac:picMkLst>
            <pc:docMk/>
            <pc:sldMk cId="2659366837" sldId="389"/>
            <ac:picMk id="10" creationId="{00000000-0000-0000-0000-000000000000}"/>
          </ac:picMkLst>
        </pc:picChg>
      </pc:sldChg>
      <pc:sldChg chg="addSp delSp modSp mod setBg">
        <pc:chgData name="Elisabeth Aalmo" userId="860d7e86-8846-4934-87a6-c9471210dd26" providerId="ADAL" clId="{76052F17-6D61-4274-9149-FF3357503377}" dt="2022-02-21T14:03:00.205" v="3153" actId="1076"/>
        <pc:sldMkLst>
          <pc:docMk/>
          <pc:sldMk cId="1465423751" sldId="390"/>
        </pc:sldMkLst>
        <pc:spChg chg="add del mod">
          <ac:chgData name="Elisabeth Aalmo" userId="860d7e86-8846-4934-87a6-c9471210dd26" providerId="ADAL" clId="{76052F17-6D61-4274-9149-FF3357503377}" dt="2022-02-21T12:29:07.278" v="1506" actId="931"/>
          <ac:spMkLst>
            <pc:docMk/>
            <pc:sldMk cId="1465423751" sldId="390"/>
            <ac:spMk id="6" creationId="{86FFEC63-5E81-4116-A3B9-FA008F59E2BA}"/>
          </ac:spMkLst>
        </pc:spChg>
        <pc:spChg chg="mod">
          <ac:chgData name="Elisabeth Aalmo" userId="860d7e86-8846-4934-87a6-c9471210dd26" providerId="ADAL" clId="{76052F17-6D61-4274-9149-FF3357503377}" dt="2022-02-21T13:20:07.964" v="2750" actId="207"/>
          <ac:spMkLst>
            <pc:docMk/>
            <pc:sldMk cId="1465423751" sldId="390"/>
            <ac:spMk id="7" creationId="{00000000-0000-0000-0000-000000000000}"/>
          </ac:spMkLst>
        </pc:spChg>
        <pc:spChg chg="mod">
          <ac:chgData name="Elisabeth Aalmo" userId="860d7e86-8846-4934-87a6-c9471210dd26" providerId="ADAL" clId="{76052F17-6D61-4274-9149-FF3357503377}" dt="2022-02-21T13:28:57.199" v="2925" actId="1076"/>
          <ac:spMkLst>
            <pc:docMk/>
            <pc:sldMk cId="1465423751" sldId="390"/>
            <ac:spMk id="8" creationId="{00000000-0000-0000-0000-000000000000}"/>
          </ac:spMkLst>
        </pc:spChg>
        <pc:spChg chg="add del mod">
          <ac:chgData name="Elisabeth Aalmo" userId="860d7e86-8846-4934-87a6-c9471210dd26" providerId="ADAL" clId="{76052F17-6D61-4274-9149-FF3357503377}" dt="2022-02-21T12:29:49.117" v="1513"/>
          <ac:spMkLst>
            <pc:docMk/>
            <pc:sldMk cId="1465423751" sldId="390"/>
            <ac:spMk id="12" creationId="{0E8002A1-232E-43AA-815A-0E9DE1BCE2BA}"/>
          </ac:spMkLst>
        </pc:spChg>
        <pc:spChg chg="add del mod">
          <ac:chgData name="Elisabeth Aalmo" userId="860d7e86-8846-4934-87a6-c9471210dd26" providerId="ADAL" clId="{76052F17-6D61-4274-9149-FF3357503377}" dt="2022-02-21T12:30:36.249" v="1520"/>
          <ac:spMkLst>
            <pc:docMk/>
            <pc:sldMk cId="1465423751" sldId="390"/>
            <ac:spMk id="16" creationId="{06D4DB04-6468-4617-8CE3-BCE0E65C703A}"/>
          </ac:spMkLst>
        </pc:spChg>
        <pc:spChg chg="add del mod">
          <ac:chgData name="Elisabeth Aalmo" userId="860d7e86-8846-4934-87a6-c9471210dd26" providerId="ADAL" clId="{76052F17-6D61-4274-9149-FF3357503377}" dt="2022-02-21T12:31:15.499" v="1524" actId="931"/>
          <ac:spMkLst>
            <pc:docMk/>
            <pc:sldMk cId="1465423751" sldId="390"/>
            <ac:spMk id="20" creationId="{323CFEB4-0A61-4FEE-9919-3C83AA7B4555}"/>
          </ac:spMkLst>
        </pc:spChg>
        <pc:spChg chg="add del mod">
          <ac:chgData name="Elisabeth Aalmo" userId="860d7e86-8846-4934-87a6-c9471210dd26" providerId="ADAL" clId="{76052F17-6D61-4274-9149-FF3357503377}" dt="2022-02-21T12:34:10.428" v="1526" actId="931"/>
          <ac:spMkLst>
            <pc:docMk/>
            <pc:sldMk cId="1465423751" sldId="390"/>
            <ac:spMk id="24" creationId="{B905F649-7B51-4C05-9CBF-974815DD007C}"/>
          </ac:spMkLst>
        </pc:spChg>
        <pc:spChg chg="add del mod ord">
          <ac:chgData name="Elisabeth Aalmo" userId="860d7e86-8846-4934-87a6-c9471210dd26" providerId="ADAL" clId="{76052F17-6D61-4274-9149-FF3357503377}" dt="2022-02-21T12:35:26.880" v="1533"/>
          <ac:spMkLst>
            <pc:docMk/>
            <pc:sldMk cId="1465423751" sldId="390"/>
            <ac:spMk id="28" creationId="{9E1EF675-0E82-4BC4-B3A0-1B33C0C85C43}"/>
          </ac:spMkLst>
        </pc:spChg>
        <pc:spChg chg="add del mod">
          <ac:chgData name="Elisabeth Aalmo" userId="860d7e86-8846-4934-87a6-c9471210dd26" providerId="ADAL" clId="{76052F17-6D61-4274-9149-FF3357503377}" dt="2022-02-21T12:37:11.931" v="1535"/>
          <ac:spMkLst>
            <pc:docMk/>
            <pc:sldMk cId="1465423751" sldId="390"/>
            <ac:spMk id="32" creationId="{2B5BA872-7BA4-4884-AC49-82D9DF0DF7B0}"/>
          </ac:spMkLst>
        </pc:spChg>
        <pc:spChg chg="add del mod">
          <ac:chgData name="Elisabeth Aalmo" userId="860d7e86-8846-4934-87a6-c9471210dd26" providerId="ADAL" clId="{76052F17-6D61-4274-9149-FF3357503377}" dt="2022-02-21T12:37:39.792" v="1542" actId="931"/>
          <ac:spMkLst>
            <pc:docMk/>
            <pc:sldMk cId="1465423751" sldId="390"/>
            <ac:spMk id="35" creationId="{1A6D0FD0-C2EB-4A2D-9344-A1625B1B584D}"/>
          </ac:spMkLst>
        </pc:spChg>
        <pc:spChg chg="add del mod">
          <ac:chgData name="Elisabeth Aalmo" userId="860d7e86-8846-4934-87a6-c9471210dd26" providerId="ADAL" clId="{76052F17-6D61-4274-9149-FF3357503377}" dt="2022-02-21T12:37:53.962" v="1548" actId="478"/>
          <ac:spMkLst>
            <pc:docMk/>
            <pc:sldMk cId="1465423751" sldId="390"/>
            <ac:spMk id="39" creationId="{4886FAC6-FBDB-447A-9211-38523233F1C5}"/>
          </ac:spMkLst>
        </pc:spChg>
        <pc:picChg chg="del mod">
          <ac:chgData name="Elisabeth Aalmo" userId="860d7e86-8846-4934-87a6-c9471210dd26" providerId="ADAL" clId="{76052F17-6D61-4274-9149-FF3357503377}" dt="2022-02-21T12:19:35.624" v="1481" actId="21"/>
          <ac:picMkLst>
            <pc:docMk/>
            <pc:sldMk cId="1465423751" sldId="390"/>
            <ac:picMk id="2" creationId="{00000000-0000-0000-0000-000000000000}"/>
          </ac:picMkLst>
        </pc:picChg>
        <pc:picChg chg="add del mod">
          <ac:chgData name="Elisabeth Aalmo" userId="860d7e86-8846-4934-87a6-c9471210dd26" providerId="ADAL" clId="{76052F17-6D61-4274-9149-FF3357503377}" dt="2022-02-21T12:29:19.770" v="1512" actId="478"/>
          <ac:picMkLst>
            <pc:docMk/>
            <pc:sldMk cId="1465423751" sldId="390"/>
            <ac:picMk id="10" creationId="{6175D76F-D7AD-4D2F-B38F-71F83511F2C3}"/>
          </ac:picMkLst>
        </pc:picChg>
        <pc:picChg chg="add del mod">
          <ac:chgData name="Elisabeth Aalmo" userId="860d7e86-8846-4934-87a6-c9471210dd26" providerId="ADAL" clId="{76052F17-6D61-4274-9149-FF3357503377}" dt="2022-02-21T12:29:54.905" v="1517" actId="478"/>
          <ac:picMkLst>
            <pc:docMk/>
            <pc:sldMk cId="1465423751" sldId="390"/>
            <ac:picMk id="14" creationId="{AC8FAC63-77F1-41F4-8C94-EF4822B0797B}"/>
          </ac:picMkLst>
        </pc:picChg>
        <pc:picChg chg="add del mod">
          <ac:chgData name="Elisabeth Aalmo" userId="860d7e86-8846-4934-87a6-c9471210dd26" providerId="ADAL" clId="{76052F17-6D61-4274-9149-FF3357503377}" dt="2022-02-21T12:30:41.104" v="1523" actId="478"/>
          <ac:picMkLst>
            <pc:docMk/>
            <pc:sldMk cId="1465423751" sldId="390"/>
            <ac:picMk id="18" creationId="{7A94C0CD-72FF-4ACD-A813-165B80AE3C6A}"/>
          </ac:picMkLst>
        </pc:picChg>
        <pc:picChg chg="add del mod">
          <ac:chgData name="Elisabeth Aalmo" userId="860d7e86-8846-4934-87a6-c9471210dd26" providerId="ADAL" clId="{76052F17-6D61-4274-9149-FF3357503377}" dt="2022-02-21T12:31:17.728" v="1525" actId="478"/>
          <ac:picMkLst>
            <pc:docMk/>
            <pc:sldMk cId="1465423751" sldId="390"/>
            <ac:picMk id="22" creationId="{7E3A5865-EF5D-46F9-A8AE-F456A4195DC1}"/>
          </ac:picMkLst>
        </pc:picChg>
        <pc:picChg chg="add del mod">
          <ac:chgData name="Elisabeth Aalmo" userId="860d7e86-8846-4934-87a6-c9471210dd26" providerId="ADAL" clId="{76052F17-6D61-4274-9149-FF3357503377}" dt="2022-02-21T12:34:13.129" v="1529" actId="478"/>
          <ac:picMkLst>
            <pc:docMk/>
            <pc:sldMk cId="1465423751" sldId="390"/>
            <ac:picMk id="26" creationId="{D18F557A-DC81-4984-A279-8843BAFC330B}"/>
          </ac:picMkLst>
        </pc:picChg>
        <pc:picChg chg="add del mod">
          <ac:chgData name="Elisabeth Aalmo" userId="860d7e86-8846-4934-87a6-c9471210dd26" providerId="ADAL" clId="{76052F17-6D61-4274-9149-FF3357503377}" dt="2022-02-21T12:35:29.707" v="1534" actId="478"/>
          <ac:picMkLst>
            <pc:docMk/>
            <pc:sldMk cId="1465423751" sldId="390"/>
            <ac:picMk id="30" creationId="{5965495F-F410-4AF6-BFB5-934DD6779762}"/>
          </ac:picMkLst>
        </pc:picChg>
        <pc:picChg chg="add del mod">
          <ac:chgData name="Elisabeth Aalmo" userId="860d7e86-8846-4934-87a6-c9471210dd26" providerId="ADAL" clId="{76052F17-6D61-4274-9149-FF3357503377}" dt="2022-02-21T12:37:28.708" v="1539" actId="478"/>
          <ac:picMkLst>
            <pc:docMk/>
            <pc:sldMk cId="1465423751" sldId="390"/>
            <ac:picMk id="33" creationId="{65EBAEDC-D50D-4D46-8266-881D48202BC7}"/>
          </ac:picMkLst>
        </pc:picChg>
        <pc:picChg chg="add del mod">
          <ac:chgData name="Elisabeth Aalmo" userId="860d7e86-8846-4934-87a6-c9471210dd26" providerId="ADAL" clId="{76052F17-6D61-4274-9149-FF3357503377}" dt="2022-02-21T12:37:44.685" v="1545" actId="478"/>
          <ac:picMkLst>
            <pc:docMk/>
            <pc:sldMk cId="1465423751" sldId="390"/>
            <ac:picMk id="37" creationId="{4BD1573E-1634-4E4B-B1C9-ECD0FE156B9C}"/>
          </ac:picMkLst>
        </pc:picChg>
        <pc:picChg chg="add del mod">
          <ac:chgData name="Elisabeth Aalmo" userId="860d7e86-8846-4934-87a6-c9471210dd26" providerId="ADAL" clId="{76052F17-6D61-4274-9149-FF3357503377}" dt="2022-02-21T12:39:10.898" v="1564" actId="478"/>
          <ac:picMkLst>
            <pc:docMk/>
            <pc:sldMk cId="1465423751" sldId="390"/>
            <ac:picMk id="41" creationId="{4112D4A4-B9AC-4F60-8984-DDAFCA9706F8}"/>
          </ac:picMkLst>
        </pc:picChg>
        <pc:picChg chg="add del mod">
          <ac:chgData name="Elisabeth Aalmo" userId="860d7e86-8846-4934-87a6-c9471210dd26" providerId="ADAL" clId="{76052F17-6D61-4274-9149-FF3357503377}" dt="2022-02-21T14:01:26.119" v="3140" actId="21"/>
          <ac:picMkLst>
            <pc:docMk/>
            <pc:sldMk cId="1465423751" sldId="390"/>
            <ac:picMk id="43" creationId="{35753FCC-6709-4011-881B-FC73C4C86C8D}"/>
          </ac:picMkLst>
        </pc:picChg>
        <pc:picChg chg="add mod">
          <ac:chgData name="Elisabeth Aalmo" userId="860d7e86-8846-4934-87a6-c9471210dd26" providerId="ADAL" clId="{76052F17-6D61-4274-9149-FF3357503377}" dt="2022-02-21T14:03:00.205" v="3153" actId="1076"/>
          <ac:picMkLst>
            <pc:docMk/>
            <pc:sldMk cId="1465423751" sldId="390"/>
            <ac:picMk id="44" creationId="{4EDD6F4B-0DC6-4E2E-ACBB-5772C096F02C}"/>
          </ac:picMkLst>
        </pc:picChg>
      </pc:sldChg>
      <pc:sldChg chg="addSp delSp modSp mod setBg">
        <pc:chgData name="Elisabeth Aalmo" userId="860d7e86-8846-4934-87a6-c9471210dd26" providerId="ADAL" clId="{76052F17-6D61-4274-9149-FF3357503377}" dt="2022-02-21T13:45:32.576" v="2938" actId="1076"/>
        <pc:sldMkLst>
          <pc:docMk/>
          <pc:sldMk cId="1672930549" sldId="391"/>
        </pc:sldMkLst>
        <pc:spChg chg="add del mod">
          <ac:chgData name="Elisabeth Aalmo" userId="860d7e86-8846-4934-87a6-c9471210dd26" providerId="ADAL" clId="{76052F17-6D61-4274-9149-FF3357503377}" dt="2022-02-21T11:34:34.142" v="815" actId="931"/>
          <ac:spMkLst>
            <pc:docMk/>
            <pc:sldMk cId="1672930549" sldId="391"/>
            <ac:spMk id="3" creationId="{5887B989-D713-41C5-A3AE-3264D2B80EB7}"/>
          </ac:spMkLst>
        </pc:spChg>
        <pc:spChg chg="mod">
          <ac:chgData name="Elisabeth Aalmo" userId="860d7e86-8846-4934-87a6-c9471210dd26" providerId="ADAL" clId="{76052F17-6D61-4274-9149-FF3357503377}" dt="2022-02-21T13:29:30.578" v="2929" actId="1076"/>
          <ac:spMkLst>
            <pc:docMk/>
            <pc:sldMk cId="1672930549" sldId="391"/>
            <ac:spMk id="7" creationId="{00000000-0000-0000-0000-000000000000}"/>
          </ac:spMkLst>
        </pc:spChg>
        <pc:spChg chg="mod">
          <ac:chgData name="Elisabeth Aalmo" userId="860d7e86-8846-4934-87a6-c9471210dd26" providerId="ADAL" clId="{76052F17-6D61-4274-9149-FF3357503377}" dt="2022-02-21T13:45:31.793" v="2937" actId="1076"/>
          <ac:spMkLst>
            <pc:docMk/>
            <pc:sldMk cId="1672930549" sldId="391"/>
            <ac:spMk id="8" creationId="{00000000-0000-0000-0000-000000000000}"/>
          </ac:spMkLst>
        </pc:spChg>
        <pc:spChg chg="add del mod">
          <ac:chgData name="Elisabeth Aalmo" userId="860d7e86-8846-4934-87a6-c9471210dd26" providerId="ADAL" clId="{76052F17-6D61-4274-9149-FF3357503377}" dt="2022-02-21T12:38:20.784" v="1554" actId="478"/>
          <ac:spMkLst>
            <pc:docMk/>
            <pc:sldMk cId="1672930549" sldId="391"/>
            <ac:spMk id="12" creationId="{A25C2E39-1083-4C6A-9DE2-7ECA40D17395}"/>
          </ac:spMkLst>
        </pc:spChg>
        <pc:picChg chg="add del mod">
          <ac:chgData name="Elisabeth Aalmo" userId="860d7e86-8846-4934-87a6-c9471210dd26" providerId="ADAL" clId="{76052F17-6D61-4274-9149-FF3357503377}" dt="2022-02-21T12:38:18.035" v="1553" actId="478"/>
          <ac:picMkLst>
            <pc:docMk/>
            <pc:sldMk cId="1672930549" sldId="391"/>
            <ac:picMk id="9" creationId="{1B46B126-8965-4F4A-8DF5-0462349637B0}"/>
          </ac:picMkLst>
        </pc:picChg>
        <pc:picChg chg="del mod">
          <ac:chgData name="Elisabeth Aalmo" userId="860d7e86-8846-4934-87a6-c9471210dd26" providerId="ADAL" clId="{76052F17-6D61-4274-9149-FF3357503377}" dt="2022-02-21T11:34:25.202" v="814" actId="478"/>
          <ac:picMkLst>
            <pc:docMk/>
            <pc:sldMk cId="1672930549" sldId="391"/>
            <ac:picMk id="11" creationId="{00000000-0000-0000-0000-000000000000}"/>
          </ac:picMkLst>
        </pc:picChg>
        <pc:picChg chg="add mod">
          <ac:chgData name="Elisabeth Aalmo" userId="860d7e86-8846-4934-87a6-c9471210dd26" providerId="ADAL" clId="{76052F17-6D61-4274-9149-FF3357503377}" dt="2022-02-21T13:45:32.576" v="2938" actId="1076"/>
          <ac:picMkLst>
            <pc:docMk/>
            <pc:sldMk cId="1672930549" sldId="391"/>
            <ac:picMk id="14" creationId="{B67415A9-203B-4C7C-B309-574D71ADDCCC}"/>
          </ac:picMkLst>
        </pc:picChg>
      </pc:sldChg>
      <pc:sldChg chg="new del">
        <pc:chgData name="Elisabeth Aalmo" userId="860d7e86-8846-4934-87a6-c9471210dd26" providerId="ADAL" clId="{76052F17-6D61-4274-9149-FF3357503377}" dt="2022-02-21T13:47:17.667" v="2952" actId="2696"/>
        <pc:sldMkLst>
          <pc:docMk/>
          <pc:sldMk cId="2784016131" sldId="392"/>
        </pc:sldMkLst>
      </pc:sldChg>
      <pc:sldChg chg="addSp delSp modSp add mod">
        <pc:chgData name="Elisabeth Aalmo" userId="860d7e86-8846-4934-87a6-c9471210dd26" providerId="ADAL" clId="{76052F17-6D61-4274-9149-FF3357503377}" dt="2022-02-21T14:04:28.676" v="3158" actId="1076"/>
        <pc:sldMkLst>
          <pc:docMk/>
          <pc:sldMk cId="1559069413" sldId="393"/>
        </pc:sldMkLst>
        <pc:spChg chg="add del mod">
          <ac:chgData name="Elisabeth Aalmo" userId="860d7e86-8846-4934-87a6-c9471210dd26" providerId="ADAL" clId="{76052F17-6D61-4274-9149-FF3357503377}" dt="2022-02-21T12:09:03.839" v="1064" actId="931"/>
          <ac:spMkLst>
            <pc:docMk/>
            <pc:sldMk cId="1559069413" sldId="393"/>
            <ac:spMk id="6" creationId="{5CEDAB55-3B2B-40EE-A4E7-2B441340E65E}"/>
          </ac:spMkLst>
        </pc:spChg>
        <pc:spChg chg="mod">
          <ac:chgData name="Elisabeth Aalmo" userId="860d7e86-8846-4934-87a6-c9471210dd26" providerId="ADAL" clId="{76052F17-6D61-4274-9149-FF3357503377}" dt="2022-02-21T13:56:52.742" v="3137" actId="1076"/>
          <ac:spMkLst>
            <pc:docMk/>
            <pc:sldMk cId="1559069413" sldId="393"/>
            <ac:spMk id="7" creationId="{00000000-0000-0000-0000-000000000000}"/>
          </ac:spMkLst>
        </pc:spChg>
        <pc:spChg chg="mod">
          <ac:chgData name="Elisabeth Aalmo" userId="860d7e86-8846-4934-87a6-c9471210dd26" providerId="ADAL" clId="{76052F17-6D61-4274-9149-FF3357503377}" dt="2022-02-21T13:56:26.864" v="3133" actId="1076"/>
          <ac:spMkLst>
            <pc:docMk/>
            <pc:sldMk cId="1559069413" sldId="393"/>
            <ac:spMk id="8" creationId="{00000000-0000-0000-0000-000000000000}"/>
          </ac:spMkLst>
        </pc:spChg>
        <pc:spChg chg="add del mod">
          <ac:chgData name="Elisabeth Aalmo" userId="860d7e86-8846-4934-87a6-c9471210dd26" providerId="ADAL" clId="{76052F17-6D61-4274-9149-FF3357503377}" dt="2022-02-21T12:09:32.822" v="1069" actId="931"/>
          <ac:spMkLst>
            <pc:docMk/>
            <pc:sldMk cId="1559069413" sldId="393"/>
            <ac:spMk id="12" creationId="{C1A86B3F-E797-4E89-AD80-9CF4F514F457}"/>
          </ac:spMkLst>
        </pc:spChg>
        <pc:spChg chg="add del mod">
          <ac:chgData name="Elisabeth Aalmo" userId="860d7e86-8846-4934-87a6-c9471210dd26" providerId="ADAL" clId="{76052F17-6D61-4274-9149-FF3357503377}" dt="2022-02-21T12:19:40.393" v="1482"/>
          <ac:spMkLst>
            <pc:docMk/>
            <pc:sldMk cId="1559069413" sldId="393"/>
            <ac:spMk id="16" creationId="{C971C2FD-9A06-495D-A8D8-D93589259686}"/>
          </ac:spMkLst>
        </pc:spChg>
        <pc:spChg chg="add del mod">
          <ac:chgData name="Elisabeth Aalmo" userId="860d7e86-8846-4934-87a6-c9471210dd26" providerId="ADAL" clId="{76052F17-6D61-4274-9149-FF3357503377}" dt="2022-02-21T13:54:59.339" v="3124" actId="478"/>
          <ac:spMkLst>
            <pc:docMk/>
            <pc:sldMk cId="1559069413" sldId="393"/>
            <ac:spMk id="19" creationId="{BE633119-9BC4-4AB5-94DB-0DE70897E219}"/>
          </ac:spMkLst>
        </pc:spChg>
        <pc:picChg chg="del">
          <ac:chgData name="Elisabeth Aalmo" userId="860d7e86-8846-4934-87a6-c9471210dd26" providerId="ADAL" clId="{76052F17-6D61-4274-9149-FF3357503377}" dt="2022-02-21T12:08:56.417" v="1063" actId="478"/>
          <ac:picMkLst>
            <pc:docMk/>
            <pc:sldMk cId="1559069413" sldId="393"/>
            <ac:picMk id="2" creationId="{00000000-0000-0000-0000-000000000000}"/>
          </ac:picMkLst>
        </pc:picChg>
        <pc:picChg chg="add del mod">
          <ac:chgData name="Elisabeth Aalmo" userId="860d7e86-8846-4934-87a6-c9471210dd26" providerId="ADAL" clId="{76052F17-6D61-4274-9149-FF3357503377}" dt="2022-02-21T12:09:19.462" v="1068" actId="478"/>
          <ac:picMkLst>
            <pc:docMk/>
            <pc:sldMk cId="1559069413" sldId="393"/>
            <ac:picMk id="10" creationId="{CD7EA17A-A4CC-4F6D-862A-D02AD6D83EBF}"/>
          </ac:picMkLst>
        </pc:picChg>
        <pc:picChg chg="add del mod">
          <ac:chgData name="Elisabeth Aalmo" userId="860d7e86-8846-4934-87a6-c9471210dd26" providerId="ADAL" clId="{76052F17-6D61-4274-9149-FF3357503377}" dt="2022-02-21T12:09:41.392" v="1074" actId="478"/>
          <ac:picMkLst>
            <pc:docMk/>
            <pc:sldMk cId="1559069413" sldId="393"/>
            <ac:picMk id="14" creationId="{232CAC5E-D5A1-4664-9726-987A2776DAB5}"/>
          </ac:picMkLst>
        </pc:picChg>
        <pc:picChg chg="add del mod">
          <ac:chgData name="Elisabeth Aalmo" userId="860d7e86-8846-4934-87a6-c9471210dd26" providerId="ADAL" clId="{76052F17-6D61-4274-9149-FF3357503377}" dt="2022-02-21T13:54:57.371" v="3123" actId="478"/>
          <ac:picMkLst>
            <pc:docMk/>
            <pc:sldMk cId="1559069413" sldId="393"/>
            <ac:picMk id="17" creationId="{D0AE52D0-8647-4E14-82D9-03D3E18B815A}"/>
          </ac:picMkLst>
        </pc:picChg>
        <pc:picChg chg="add mod">
          <ac:chgData name="Elisabeth Aalmo" userId="860d7e86-8846-4934-87a6-c9471210dd26" providerId="ADAL" clId="{76052F17-6D61-4274-9149-FF3357503377}" dt="2022-02-21T14:04:28.676" v="3158" actId="1076"/>
          <ac:picMkLst>
            <pc:docMk/>
            <pc:sldMk cId="1559069413" sldId="393"/>
            <ac:picMk id="21" creationId="{B61A8CA9-BFB4-412A-85D6-DDD2D7E0A2EA}"/>
          </ac:picMkLst>
        </pc:picChg>
      </pc:sldChg>
      <pc:sldChg chg="addSp delSp modSp add mod ord">
        <pc:chgData name="Elisabeth Aalmo" userId="860d7e86-8846-4934-87a6-c9471210dd26" providerId="ADAL" clId="{76052F17-6D61-4274-9149-FF3357503377}" dt="2022-02-21T14:01:43.960" v="3145" actId="1076"/>
        <pc:sldMkLst>
          <pc:docMk/>
          <pc:sldMk cId="3160115229" sldId="394"/>
        </pc:sldMkLst>
        <pc:spChg chg="mod">
          <ac:chgData name="Elisabeth Aalmo" userId="860d7e86-8846-4934-87a6-c9471210dd26" providerId="ADAL" clId="{76052F17-6D61-4274-9149-FF3357503377}" dt="2022-02-21T13:46:25.552" v="2946" actId="1076"/>
          <ac:spMkLst>
            <pc:docMk/>
            <pc:sldMk cId="3160115229" sldId="394"/>
            <ac:spMk id="7" creationId="{00000000-0000-0000-0000-000000000000}"/>
          </ac:spMkLst>
        </pc:spChg>
        <pc:spChg chg="mod">
          <ac:chgData name="Elisabeth Aalmo" userId="860d7e86-8846-4934-87a6-c9471210dd26" providerId="ADAL" clId="{76052F17-6D61-4274-9149-FF3357503377}" dt="2022-02-21T13:46:35.555" v="2948" actId="1076"/>
          <ac:spMkLst>
            <pc:docMk/>
            <pc:sldMk cId="3160115229" sldId="394"/>
            <ac:spMk id="8" creationId="{00000000-0000-0000-0000-000000000000}"/>
          </ac:spMkLst>
        </pc:spChg>
        <pc:picChg chg="add del mod">
          <ac:chgData name="Elisabeth Aalmo" userId="860d7e86-8846-4934-87a6-c9471210dd26" providerId="ADAL" clId="{76052F17-6D61-4274-9149-FF3357503377}" dt="2022-02-21T13:52:25.697" v="3107" actId="478"/>
          <ac:picMkLst>
            <pc:docMk/>
            <pc:sldMk cId="3160115229" sldId="394"/>
            <ac:picMk id="3" creationId="{AFD59BED-E722-464C-A833-9511C3490386}"/>
          </ac:picMkLst>
        </pc:picChg>
        <pc:picChg chg="add del mod modCrop">
          <ac:chgData name="Elisabeth Aalmo" userId="860d7e86-8846-4934-87a6-c9471210dd26" providerId="ADAL" clId="{76052F17-6D61-4274-9149-FF3357503377}" dt="2022-02-21T14:01:14.221" v="3138" actId="21"/>
          <ac:picMkLst>
            <pc:docMk/>
            <pc:sldMk cId="3160115229" sldId="394"/>
            <ac:picMk id="9" creationId="{15FE2AC7-505F-4A3B-919E-68D6C7C27F4E}"/>
          </ac:picMkLst>
        </pc:picChg>
        <pc:picChg chg="add mod">
          <ac:chgData name="Elisabeth Aalmo" userId="860d7e86-8846-4934-87a6-c9471210dd26" providerId="ADAL" clId="{76052F17-6D61-4274-9149-FF3357503377}" dt="2022-02-21T14:01:43.960" v="3145" actId="1076"/>
          <ac:picMkLst>
            <pc:docMk/>
            <pc:sldMk cId="3160115229" sldId="394"/>
            <ac:picMk id="10" creationId="{D1D47F46-1333-4A25-9E18-AD473BAAB7F6}"/>
          </ac:picMkLst>
        </pc:picChg>
        <pc:picChg chg="del">
          <ac:chgData name="Elisabeth Aalmo" userId="860d7e86-8846-4934-87a6-c9471210dd26" providerId="ADAL" clId="{76052F17-6D61-4274-9149-FF3357503377}" dt="2022-02-21T13:02:13.119" v="2451" actId="478"/>
          <ac:picMkLst>
            <pc:docMk/>
            <pc:sldMk cId="3160115229" sldId="394"/>
            <ac:picMk id="43" creationId="{35753FCC-6709-4011-881B-FC73C4C86C8D}"/>
          </ac:picMkLst>
        </pc:picChg>
      </pc:sldChg>
      <pc:sldChg chg="addSp delSp modSp add mod ord">
        <pc:chgData name="Elisabeth Aalmo" userId="860d7e86-8846-4934-87a6-c9471210dd26" providerId="ADAL" clId="{76052F17-6D61-4274-9149-FF3357503377}" dt="2022-02-21T14:02:27.791" v="3147" actId="21"/>
        <pc:sldMkLst>
          <pc:docMk/>
          <pc:sldMk cId="1210036999" sldId="395"/>
        </pc:sldMkLst>
        <pc:spChg chg="mod">
          <ac:chgData name="Elisabeth Aalmo" userId="860d7e86-8846-4934-87a6-c9471210dd26" providerId="ADAL" clId="{76052F17-6D61-4274-9149-FF3357503377}" dt="2022-02-21T13:51:13.990" v="3097" actId="1076"/>
          <ac:spMkLst>
            <pc:docMk/>
            <pc:sldMk cId="1210036999" sldId="395"/>
            <ac:spMk id="7" creationId="{00000000-0000-0000-0000-000000000000}"/>
          </ac:spMkLst>
        </pc:spChg>
        <pc:spChg chg="mod">
          <ac:chgData name="Elisabeth Aalmo" userId="860d7e86-8846-4934-87a6-c9471210dd26" providerId="ADAL" clId="{76052F17-6D61-4274-9149-FF3357503377}" dt="2022-02-21T13:51:57.776" v="3106" actId="1076"/>
          <ac:spMkLst>
            <pc:docMk/>
            <pc:sldMk cId="1210036999" sldId="395"/>
            <ac:spMk id="8" creationId="{00000000-0000-0000-0000-000000000000}"/>
          </ac:spMkLst>
        </pc:spChg>
        <pc:picChg chg="mod">
          <ac:chgData name="Elisabeth Aalmo" userId="860d7e86-8846-4934-87a6-c9471210dd26" providerId="ADAL" clId="{76052F17-6D61-4274-9149-FF3357503377}" dt="2022-02-21T13:51:54.096" v="3105" actId="1076"/>
          <ac:picMkLst>
            <pc:docMk/>
            <pc:sldMk cId="1210036999" sldId="395"/>
            <ac:picMk id="3" creationId="{AFD59BED-E722-464C-A833-9511C3490386}"/>
          </ac:picMkLst>
        </pc:picChg>
        <pc:picChg chg="add del mod">
          <ac:chgData name="Elisabeth Aalmo" userId="860d7e86-8846-4934-87a6-c9471210dd26" providerId="ADAL" clId="{76052F17-6D61-4274-9149-FF3357503377}" dt="2022-02-21T14:02:27.791" v="3147" actId="21"/>
          <ac:picMkLst>
            <pc:docMk/>
            <pc:sldMk cId="1210036999" sldId="395"/>
            <ac:picMk id="9" creationId="{120D5D7D-2EAA-4A86-B9EA-1859353C78C7}"/>
          </ac:picMkLst>
        </pc:picChg>
      </pc:sldChg>
    </pc:docChg>
  </pc:docChgLst>
  <pc:docChgLst>
    <pc:chgData name="Elisabeth Aalmo" userId="860d7e86-8846-4934-87a6-c9471210dd26" providerId="ADAL" clId="{7A54A32C-A099-497A-AEFB-EB4A094B37BC}"/>
    <pc:docChg chg="undo custSel addSld modSld sldOrd modSection">
      <pc:chgData name="Elisabeth Aalmo" userId="860d7e86-8846-4934-87a6-c9471210dd26" providerId="ADAL" clId="{7A54A32C-A099-497A-AEFB-EB4A094B37BC}" dt="2022-03-03T18:52:28.238" v="467" actId="14100"/>
      <pc:docMkLst>
        <pc:docMk/>
      </pc:docMkLst>
      <pc:sldChg chg="modSp mod">
        <pc:chgData name="Elisabeth Aalmo" userId="860d7e86-8846-4934-87a6-c9471210dd26" providerId="ADAL" clId="{7A54A32C-A099-497A-AEFB-EB4A094B37BC}" dt="2022-02-28T18:24:56.251" v="448" actId="6549"/>
        <pc:sldMkLst>
          <pc:docMk/>
          <pc:sldMk cId="1017892449" sldId="386"/>
        </pc:sldMkLst>
        <pc:spChg chg="mod">
          <ac:chgData name="Elisabeth Aalmo" userId="860d7e86-8846-4934-87a6-c9471210dd26" providerId="ADAL" clId="{7A54A32C-A099-497A-AEFB-EB4A094B37BC}" dt="2022-02-28T18:24:56.251" v="448" actId="6549"/>
          <ac:spMkLst>
            <pc:docMk/>
            <pc:sldMk cId="1017892449" sldId="386"/>
            <ac:spMk id="7" creationId="{00000000-0000-0000-0000-000000000000}"/>
          </ac:spMkLst>
        </pc:spChg>
      </pc:sldChg>
      <pc:sldChg chg="addSp delSp modSp mod setBg modClrScheme chgLayout">
        <pc:chgData name="Elisabeth Aalmo" userId="860d7e86-8846-4934-87a6-c9471210dd26" providerId="ADAL" clId="{7A54A32C-A099-497A-AEFB-EB4A094B37BC}" dt="2022-03-03T18:49:29.394" v="457" actId="14100"/>
        <pc:sldMkLst>
          <pc:docMk/>
          <pc:sldMk cId="1648218905" sldId="388"/>
        </pc:sldMkLst>
        <pc:spChg chg="mod">
          <ac:chgData name="Elisabeth Aalmo" userId="860d7e86-8846-4934-87a6-c9471210dd26" providerId="ADAL" clId="{7A54A32C-A099-497A-AEFB-EB4A094B37BC}" dt="2022-02-28T17:51:41.309" v="24" actId="26606"/>
          <ac:spMkLst>
            <pc:docMk/>
            <pc:sldMk cId="1648218905" sldId="388"/>
            <ac:spMk id="3" creationId="{B83F8DB2-CD56-E445-8BAF-65120601837B}"/>
          </ac:spMkLst>
        </pc:spChg>
        <pc:spChg chg="mod">
          <ac:chgData name="Elisabeth Aalmo" userId="860d7e86-8846-4934-87a6-c9471210dd26" providerId="ADAL" clId="{7A54A32C-A099-497A-AEFB-EB4A094B37BC}" dt="2022-02-28T17:51:41.309" v="24" actId="26606"/>
          <ac:spMkLst>
            <pc:docMk/>
            <pc:sldMk cId="1648218905" sldId="388"/>
            <ac:spMk id="4" creationId="{93542DF2-D364-D849-A130-FA1B15927FEE}"/>
          </ac:spMkLst>
        </pc:spChg>
        <pc:spChg chg="del">
          <ac:chgData name="Elisabeth Aalmo" userId="860d7e86-8846-4934-87a6-c9471210dd26" providerId="ADAL" clId="{7A54A32C-A099-497A-AEFB-EB4A094B37BC}" dt="2022-02-28T17:45:22.698" v="0" actId="931"/>
          <ac:spMkLst>
            <pc:docMk/>
            <pc:sldMk cId="1648218905" sldId="388"/>
            <ac:spMk id="5" creationId="{5FD3646C-C43A-4AFD-8507-F8DFBB4DD73F}"/>
          </ac:spMkLst>
        </pc:spChg>
        <pc:spChg chg="add del mod">
          <ac:chgData name="Elisabeth Aalmo" userId="860d7e86-8846-4934-87a6-c9471210dd26" providerId="ADAL" clId="{7A54A32C-A099-497A-AEFB-EB4A094B37BC}" dt="2022-02-28T17:45:41.861" v="5" actId="931"/>
          <ac:spMkLst>
            <pc:docMk/>
            <pc:sldMk cId="1648218905" sldId="388"/>
            <ac:spMk id="8" creationId="{37144FB7-1F75-4D15-95F1-7E43C0E5121F}"/>
          </ac:spMkLst>
        </pc:spChg>
        <pc:spChg chg="add del mod">
          <ac:chgData name="Elisabeth Aalmo" userId="860d7e86-8846-4934-87a6-c9471210dd26" providerId="ADAL" clId="{7A54A32C-A099-497A-AEFB-EB4A094B37BC}" dt="2022-02-28T17:50:58.050" v="17" actId="931"/>
          <ac:spMkLst>
            <pc:docMk/>
            <pc:sldMk cId="1648218905" sldId="388"/>
            <ac:spMk id="12" creationId="{8139F676-9CBD-43B4-B6B6-4CF7EBE92A3B}"/>
          </ac:spMkLst>
        </pc:spChg>
        <pc:spChg chg="add del mod">
          <ac:chgData name="Elisabeth Aalmo" userId="860d7e86-8846-4934-87a6-c9471210dd26" providerId="ADAL" clId="{7A54A32C-A099-497A-AEFB-EB4A094B37BC}" dt="2022-02-28T17:51:57.543" v="25" actId="478"/>
          <ac:spMkLst>
            <pc:docMk/>
            <pc:sldMk cId="1648218905" sldId="388"/>
            <ac:spMk id="16" creationId="{D0F69D9C-1620-47FF-92B2-411863BA681B}"/>
          </ac:spMkLst>
        </pc:spChg>
        <pc:spChg chg="mod">
          <ac:chgData name="Elisabeth Aalmo" userId="860d7e86-8846-4934-87a6-c9471210dd26" providerId="ADAL" clId="{7A54A32C-A099-497A-AEFB-EB4A094B37BC}" dt="2022-02-28T18:25:32.291" v="449" actId="207"/>
          <ac:spMkLst>
            <pc:docMk/>
            <pc:sldMk cId="1648218905" sldId="388"/>
            <ac:spMk id="18" creationId="{37171E2F-D861-9141-83AF-C73C5BCAB257}"/>
          </ac:spMkLst>
        </pc:spChg>
        <pc:spChg chg="mod">
          <ac:chgData name="Elisabeth Aalmo" userId="860d7e86-8846-4934-87a6-c9471210dd26" providerId="ADAL" clId="{7A54A32C-A099-497A-AEFB-EB4A094B37BC}" dt="2022-02-28T18:25:44.529" v="450" actId="207"/>
          <ac:spMkLst>
            <pc:docMk/>
            <pc:sldMk cId="1648218905" sldId="388"/>
            <ac:spMk id="19" creationId="{91A8D205-7A11-0A4F-985D-4CCFF675B95D}"/>
          </ac:spMkLst>
        </pc:spChg>
        <pc:spChg chg="mod">
          <ac:chgData name="Elisabeth Aalmo" userId="860d7e86-8846-4934-87a6-c9471210dd26" providerId="ADAL" clId="{7A54A32C-A099-497A-AEFB-EB4A094B37BC}" dt="2022-02-28T17:51:41.309" v="24" actId="26606"/>
          <ac:spMkLst>
            <pc:docMk/>
            <pc:sldMk cId="1648218905" sldId="388"/>
            <ac:spMk id="23" creationId="{9B4DF77F-C6E7-4480-AABC-B4CD34751268}"/>
          </ac:spMkLst>
        </pc:spChg>
        <pc:spChg chg="mod">
          <ac:chgData name="Elisabeth Aalmo" userId="860d7e86-8846-4934-87a6-c9471210dd26" providerId="ADAL" clId="{7A54A32C-A099-497A-AEFB-EB4A094B37BC}" dt="2022-02-28T17:51:41.309" v="24" actId="26606"/>
          <ac:spMkLst>
            <pc:docMk/>
            <pc:sldMk cId="1648218905" sldId="388"/>
            <ac:spMk id="28" creationId="{5064D474-78D3-47BC-A501-B9A1C80422A4}"/>
          </ac:spMkLst>
        </pc:spChg>
        <pc:picChg chg="add del mod">
          <ac:chgData name="Elisabeth Aalmo" userId="860d7e86-8846-4934-87a6-c9471210dd26" providerId="ADAL" clId="{7A54A32C-A099-497A-AEFB-EB4A094B37BC}" dt="2022-02-28T17:45:33.467" v="4" actId="478"/>
          <ac:picMkLst>
            <pc:docMk/>
            <pc:sldMk cId="1648218905" sldId="388"/>
            <ac:picMk id="6" creationId="{F4763F88-0989-4F24-8249-83D034906900}"/>
          </ac:picMkLst>
        </pc:picChg>
        <pc:picChg chg="add del mod modCrop">
          <ac:chgData name="Elisabeth Aalmo" userId="860d7e86-8846-4934-87a6-c9471210dd26" providerId="ADAL" clId="{7A54A32C-A099-497A-AEFB-EB4A094B37BC}" dt="2022-02-28T17:48:12.380" v="16" actId="478"/>
          <ac:picMkLst>
            <pc:docMk/>
            <pc:sldMk cId="1648218905" sldId="388"/>
            <ac:picMk id="10" creationId="{7FBCCCA2-493E-4C39-87A7-4775B1523D57}"/>
          </ac:picMkLst>
        </pc:picChg>
        <pc:picChg chg="add del mod">
          <ac:chgData name="Elisabeth Aalmo" userId="860d7e86-8846-4934-87a6-c9471210dd26" providerId="ADAL" clId="{7A54A32C-A099-497A-AEFB-EB4A094B37BC}" dt="2022-02-28T17:51:13.774" v="22" actId="478"/>
          <ac:picMkLst>
            <pc:docMk/>
            <pc:sldMk cId="1648218905" sldId="388"/>
            <ac:picMk id="14" creationId="{806D8A2B-36ED-4551-B760-C2A41BB1CE0F}"/>
          </ac:picMkLst>
        </pc:picChg>
        <pc:picChg chg="add mod">
          <ac:chgData name="Elisabeth Aalmo" userId="860d7e86-8846-4934-87a6-c9471210dd26" providerId="ADAL" clId="{7A54A32C-A099-497A-AEFB-EB4A094B37BC}" dt="2022-03-03T18:49:29.394" v="457" actId="14100"/>
          <ac:picMkLst>
            <pc:docMk/>
            <pc:sldMk cId="1648218905" sldId="388"/>
            <ac:picMk id="20" creationId="{ED9C005C-367A-4CCA-B13E-54BC7EFA898D}"/>
          </ac:picMkLst>
        </pc:picChg>
      </pc:sldChg>
      <pc:sldChg chg="modSp mod delCm">
        <pc:chgData name="Elisabeth Aalmo" userId="860d7e86-8846-4934-87a6-c9471210dd26" providerId="ADAL" clId="{7A54A32C-A099-497A-AEFB-EB4A094B37BC}" dt="2022-03-03T15:13:43.783" v="451"/>
        <pc:sldMkLst>
          <pc:docMk/>
          <pc:sldMk cId="2659366837" sldId="389"/>
        </pc:sldMkLst>
        <pc:spChg chg="mod">
          <ac:chgData name="Elisabeth Aalmo" userId="860d7e86-8846-4934-87a6-c9471210dd26" providerId="ADAL" clId="{7A54A32C-A099-497A-AEFB-EB4A094B37BC}" dt="2022-02-28T18:22:24.054" v="421" actId="20577"/>
          <ac:spMkLst>
            <pc:docMk/>
            <pc:sldMk cId="2659366837" sldId="389"/>
            <ac:spMk id="8" creationId="{00000000-0000-0000-0000-000000000000}"/>
          </ac:spMkLst>
        </pc:spChg>
      </pc:sldChg>
      <pc:sldChg chg="modSp mod">
        <pc:chgData name="Elisabeth Aalmo" userId="860d7e86-8846-4934-87a6-c9471210dd26" providerId="ADAL" clId="{7A54A32C-A099-497A-AEFB-EB4A094B37BC}" dt="2022-02-28T18:02:29.597" v="118" actId="207"/>
        <pc:sldMkLst>
          <pc:docMk/>
          <pc:sldMk cId="1465423751" sldId="390"/>
        </pc:sldMkLst>
        <pc:spChg chg="mod">
          <ac:chgData name="Elisabeth Aalmo" userId="860d7e86-8846-4934-87a6-c9471210dd26" providerId="ADAL" clId="{7A54A32C-A099-497A-AEFB-EB4A094B37BC}" dt="2022-02-28T18:02:29.597" v="118" actId="207"/>
          <ac:spMkLst>
            <pc:docMk/>
            <pc:sldMk cId="1465423751" sldId="390"/>
            <ac:spMk id="8" creationId="{00000000-0000-0000-0000-000000000000}"/>
          </ac:spMkLst>
        </pc:spChg>
      </pc:sldChg>
      <pc:sldChg chg="modSp mod delCm">
        <pc:chgData name="Elisabeth Aalmo" userId="860d7e86-8846-4934-87a6-c9471210dd26" providerId="ADAL" clId="{7A54A32C-A099-497A-AEFB-EB4A094B37BC}" dt="2022-03-03T18:52:28.238" v="467" actId="14100"/>
        <pc:sldMkLst>
          <pc:docMk/>
          <pc:sldMk cId="1672930549" sldId="391"/>
        </pc:sldMkLst>
        <pc:spChg chg="mod">
          <ac:chgData name="Elisabeth Aalmo" userId="860d7e86-8846-4934-87a6-c9471210dd26" providerId="ADAL" clId="{7A54A32C-A099-497A-AEFB-EB4A094B37BC}" dt="2022-02-28T18:08:27.448" v="137" actId="1076"/>
          <ac:spMkLst>
            <pc:docMk/>
            <pc:sldMk cId="1672930549" sldId="391"/>
            <ac:spMk id="7" creationId="{00000000-0000-0000-0000-000000000000}"/>
          </ac:spMkLst>
        </pc:spChg>
        <pc:spChg chg="mod">
          <ac:chgData name="Elisabeth Aalmo" userId="860d7e86-8846-4934-87a6-c9471210dd26" providerId="ADAL" clId="{7A54A32C-A099-497A-AEFB-EB4A094B37BC}" dt="2022-02-28T18:18:15.585" v="347" actId="20577"/>
          <ac:spMkLst>
            <pc:docMk/>
            <pc:sldMk cId="1672930549" sldId="391"/>
            <ac:spMk id="8" creationId="{00000000-0000-0000-0000-000000000000}"/>
          </ac:spMkLst>
        </pc:spChg>
        <pc:picChg chg="mod">
          <ac:chgData name="Elisabeth Aalmo" userId="860d7e86-8846-4934-87a6-c9471210dd26" providerId="ADAL" clId="{7A54A32C-A099-497A-AEFB-EB4A094B37BC}" dt="2022-03-03T18:52:28.238" v="467" actId="14100"/>
          <ac:picMkLst>
            <pc:docMk/>
            <pc:sldMk cId="1672930549" sldId="391"/>
            <ac:picMk id="14" creationId="{B67415A9-203B-4C7C-B309-574D71ADDCCC}"/>
          </ac:picMkLst>
        </pc:picChg>
      </pc:sldChg>
      <pc:sldChg chg="modSp mod">
        <pc:chgData name="Elisabeth Aalmo" userId="860d7e86-8846-4934-87a6-c9471210dd26" providerId="ADAL" clId="{7A54A32C-A099-497A-AEFB-EB4A094B37BC}" dt="2022-02-28T18:19:16.155" v="381" actId="113"/>
        <pc:sldMkLst>
          <pc:docMk/>
          <pc:sldMk cId="3160115229" sldId="394"/>
        </pc:sldMkLst>
        <pc:spChg chg="mod">
          <ac:chgData name="Elisabeth Aalmo" userId="860d7e86-8846-4934-87a6-c9471210dd26" providerId="ADAL" clId="{7A54A32C-A099-497A-AEFB-EB4A094B37BC}" dt="2022-02-28T18:19:16.155" v="381" actId="113"/>
          <ac:spMkLst>
            <pc:docMk/>
            <pc:sldMk cId="3160115229" sldId="394"/>
            <ac:spMk id="8" creationId="{00000000-0000-0000-0000-000000000000}"/>
          </ac:spMkLst>
        </pc:spChg>
      </pc:sldChg>
      <pc:sldChg chg="addSp delSp modSp mod ord modAnim">
        <pc:chgData name="Elisabeth Aalmo" userId="860d7e86-8846-4934-87a6-c9471210dd26" providerId="ADAL" clId="{7A54A32C-A099-497A-AEFB-EB4A094B37BC}" dt="2022-02-28T18:07:01.283" v="135" actId="1076"/>
        <pc:sldMkLst>
          <pc:docMk/>
          <pc:sldMk cId="1210036999" sldId="395"/>
        </pc:sldMkLst>
        <pc:spChg chg="del mod">
          <ac:chgData name="Elisabeth Aalmo" userId="860d7e86-8846-4934-87a6-c9471210dd26" providerId="ADAL" clId="{7A54A32C-A099-497A-AEFB-EB4A094B37BC}" dt="2022-02-28T18:06:10.277" v="129" actId="21"/>
          <ac:spMkLst>
            <pc:docMk/>
            <pc:sldMk cId="1210036999" sldId="395"/>
            <ac:spMk id="7" creationId="{00000000-0000-0000-0000-000000000000}"/>
          </ac:spMkLst>
        </pc:spChg>
        <pc:spChg chg="mod">
          <ac:chgData name="Elisabeth Aalmo" userId="860d7e86-8846-4934-87a6-c9471210dd26" providerId="ADAL" clId="{7A54A32C-A099-497A-AEFB-EB4A094B37BC}" dt="2022-02-28T18:03:23.006" v="120" actId="20577"/>
          <ac:spMkLst>
            <pc:docMk/>
            <pc:sldMk cId="1210036999" sldId="395"/>
            <ac:spMk id="8" creationId="{00000000-0000-0000-0000-000000000000}"/>
          </ac:spMkLst>
        </pc:spChg>
        <pc:picChg chg="add mod">
          <ac:chgData name="Elisabeth Aalmo" userId="860d7e86-8846-4934-87a6-c9471210dd26" providerId="ADAL" clId="{7A54A32C-A099-497A-AEFB-EB4A094B37BC}" dt="2022-02-28T18:07:01.283" v="135" actId="1076"/>
          <ac:picMkLst>
            <pc:docMk/>
            <pc:sldMk cId="1210036999" sldId="395"/>
            <ac:picMk id="2" creationId="{0D293713-2FCE-4AF6-8D8C-2965BBE7A5E6}"/>
          </ac:picMkLst>
        </pc:picChg>
        <pc:picChg chg="del">
          <ac:chgData name="Elisabeth Aalmo" userId="860d7e86-8846-4934-87a6-c9471210dd26" providerId="ADAL" clId="{7A54A32C-A099-497A-AEFB-EB4A094B37BC}" dt="2022-02-28T18:03:28.331" v="121" actId="478"/>
          <ac:picMkLst>
            <pc:docMk/>
            <pc:sldMk cId="1210036999" sldId="395"/>
            <ac:picMk id="3" creationId="{AFD59BED-E722-464C-A833-9511C3490386}"/>
          </ac:picMkLst>
        </pc:picChg>
      </pc:sldChg>
      <pc:sldChg chg="add">
        <pc:chgData name="Elisabeth Aalmo" userId="860d7e86-8846-4934-87a6-c9471210dd26" providerId="ADAL" clId="{7A54A32C-A099-497A-AEFB-EB4A094B37BC}" dt="2022-02-28T18:03:10.096" v="119" actId="2890"/>
        <pc:sldMkLst>
          <pc:docMk/>
          <pc:sldMk cId="2876873830" sldId="397"/>
        </pc:sldMkLst>
      </pc:sldChg>
    </pc:docChg>
  </pc:docChgLst>
  <pc:docChgLst>
    <pc:chgData name="Elisabeth Aalmo" userId="S::elaaa037@osloskolen.no::860d7e86-8846-4934-87a6-c9471210dd26" providerId="AD" clId="Web-{C309CA11-1628-4ECC-BFF1-03D1DADA1627}"/>
    <pc:docChg chg="addSld delSld modSld sldOrd modSection">
      <pc:chgData name="Elisabeth Aalmo" userId="S::elaaa037@osloskolen.no::860d7e86-8846-4934-87a6-c9471210dd26" providerId="AD" clId="Web-{C309CA11-1628-4ECC-BFF1-03D1DADA1627}" dt="2022-02-21T18:24:42.367" v="222" actId="20577"/>
      <pc:docMkLst>
        <pc:docMk/>
      </pc:docMkLst>
      <pc:sldChg chg="modSp">
        <pc:chgData name="Elisabeth Aalmo" userId="S::elaaa037@osloskolen.no::860d7e86-8846-4934-87a6-c9471210dd26" providerId="AD" clId="Web-{C309CA11-1628-4ECC-BFF1-03D1DADA1627}" dt="2022-02-21T18:21:13.667" v="215" actId="20577"/>
        <pc:sldMkLst>
          <pc:docMk/>
          <pc:sldMk cId="1465423751" sldId="390"/>
        </pc:sldMkLst>
        <pc:spChg chg="mod">
          <ac:chgData name="Elisabeth Aalmo" userId="S::elaaa037@osloskolen.no::860d7e86-8846-4934-87a6-c9471210dd26" providerId="AD" clId="Web-{C309CA11-1628-4ECC-BFF1-03D1DADA1627}" dt="2022-02-21T18:21:13.667" v="215" actId="20577"/>
          <ac:spMkLst>
            <pc:docMk/>
            <pc:sldMk cId="1465423751" sldId="390"/>
            <ac:spMk id="8" creationId="{00000000-0000-0000-0000-000000000000}"/>
          </ac:spMkLst>
        </pc:spChg>
      </pc:sldChg>
      <pc:sldChg chg="modSp del">
        <pc:chgData name="Elisabeth Aalmo" userId="S::elaaa037@osloskolen.no::860d7e86-8846-4934-87a6-c9471210dd26" providerId="AD" clId="Web-{C309CA11-1628-4ECC-BFF1-03D1DADA1627}" dt="2022-02-21T18:21:54.560" v="216"/>
        <pc:sldMkLst>
          <pc:docMk/>
          <pc:sldMk cId="1559069413" sldId="393"/>
        </pc:sldMkLst>
        <pc:spChg chg="mod">
          <ac:chgData name="Elisabeth Aalmo" userId="S::elaaa037@osloskolen.no::860d7e86-8846-4934-87a6-c9471210dd26" providerId="AD" clId="Web-{C309CA11-1628-4ECC-BFF1-03D1DADA1627}" dt="2022-02-21T18:18:05.203" v="122" actId="20577"/>
          <ac:spMkLst>
            <pc:docMk/>
            <pc:sldMk cId="1559069413" sldId="393"/>
            <ac:spMk id="7" creationId="{00000000-0000-0000-0000-000000000000}"/>
          </ac:spMkLst>
        </pc:spChg>
        <pc:spChg chg="mod">
          <ac:chgData name="Elisabeth Aalmo" userId="S::elaaa037@osloskolen.no::860d7e86-8846-4934-87a6-c9471210dd26" providerId="AD" clId="Web-{C309CA11-1628-4ECC-BFF1-03D1DADA1627}" dt="2022-02-21T18:19:28.270" v="138" actId="20577"/>
          <ac:spMkLst>
            <pc:docMk/>
            <pc:sldMk cId="1559069413" sldId="393"/>
            <ac:spMk id="8" creationId="{00000000-0000-0000-0000-000000000000}"/>
          </ac:spMkLst>
        </pc:spChg>
      </pc:sldChg>
      <pc:sldChg chg="addSp delSp modSp add ord replId">
        <pc:chgData name="Elisabeth Aalmo" userId="S::elaaa037@osloskolen.no::860d7e86-8846-4934-87a6-c9471210dd26" providerId="AD" clId="Web-{C309CA11-1628-4ECC-BFF1-03D1DADA1627}" dt="2022-02-21T18:24:42.367" v="222" actId="20577"/>
        <pc:sldMkLst>
          <pc:docMk/>
          <pc:sldMk cId="3402611124" sldId="396"/>
        </pc:sldMkLst>
        <pc:spChg chg="add del mod">
          <ac:chgData name="Elisabeth Aalmo" userId="S::elaaa037@osloskolen.no::860d7e86-8846-4934-87a6-c9471210dd26" providerId="AD" clId="Web-{C309CA11-1628-4ECC-BFF1-03D1DADA1627}" dt="2022-02-21T18:16:50.762" v="113"/>
          <ac:spMkLst>
            <pc:docMk/>
            <pc:sldMk cId="3402611124" sldId="396"/>
            <ac:spMk id="2" creationId="{3F39BF3C-51CB-4492-9DA4-17056DE6072F}"/>
          </ac:spMkLst>
        </pc:spChg>
        <pc:spChg chg="mod">
          <ac:chgData name="Elisabeth Aalmo" userId="S::elaaa037@osloskolen.no::860d7e86-8846-4934-87a6-c9471210dd26" providerId="AD" clId="Web-{C309CA11-1628-4ECC-BFF1-03D1DADA1627}" dt="2022-02-21T18:22:22.671" v="218" actId="20577"/>
          <ac:spMkLst>
            <pc:docMk/>
            <pc:sldMk cId="3402611124" sldId="396"/>
            <ac:spMk id="7" creationId="{00000000-0000-0000-0000-000000000000}"/>
          </ac:spMkLst>
        </pc:spChg>
        <pc:spChg chg="mod">
          <ac:chgData name="Elisabeth Aalmo" userId="S::elaaa037@osloskolen.no::860d7e86-8846-4934-87a6-c9471210dd26" providerId="AD" clId="Web-{C309CA11-1628-4ECC-BFF1-03D1DADA1627}" dt="2022-02-21T18:24:42.367" v="222" actId="20577"/>
          <ac:spMkLst>
            <pc:docMk/>
            <pc:sldMk cId="3402611124" sldId="396"/>
            <ac:spMk id="8" creationId="{00000000-0000-0000-0000-000000000000}"/>
          </ac:spMkLst>
        </pc:spChg>
      </pc:sldChg>
    </pc:docChg>
  </pc:docChgLst>
  <pc:docChgLst>
    <pc:chgData name="Pernille Opsahl Coward" userId="S::pecoa005@osloskolen.no::9ce620c6-fad8-4a15-aca5-7667d958244e" providerId="AD" clId="Web-{A1CEB674-DF54-D826-E9A8-08CF1967FC1C}"/>
    <pc:docChg chg="mod">
      <pc:chgData name="Pernille Opsahl Coward" userId="S::pecoa005@osloskolen.no::9ce620c6-fad8-4a15-aca5-7667d958244e" providerId="AD" clId="Web-{A1CEB674-DF54-D826-E9A8-08CF1967FC1C}" dt="2022-02-25T13:24:29.506" v="1"/>
      <pc:docMkLst>
        <pc:docMk/>
      </pc:docMkLst>
      <pc:sldChg chg="addCm">
        <pc:chgData name="Pernille Opsahl Coward" userId="S::pecoa005@osloskolen.no::9ce620c6-fad8-4a15-aca5-7667d958244e" providerId="AD" clId="Web-{A1CEB674-DF54-D826-E9A8-08CF1967FC1C}" dt="2022-02-25T13:24:29.506" v="1"/>
        <pc:sldMkLst>
          <pc:docMk/>
          <pc:sldMk cId="1672930549" sldId="391"/>
        </pc:sldMkLst>
      </pc:sldChg>
    </pc:docChg>
  </pc:docChgLst>
  <pc:docChgLst>
    <pc:chgData name="Elisabeth Aalmo" userId="860d7e86-8846-4934-87a6-c9471210dd26" providerId="ADAL" clId="{97DB4855-9F39-4E83-94E0-4F593549CD81}"/>
    <pc:docChg chg="custSel modSld">
      <pc:chgData name="Elisabeth Aalmo" userId="860d7e86-8846-4934-87a6-c9471210dd26" providerId="ADAL" clId="{97DB4855-9F39-4E83-94E0-4F593549CD81}" dt="2022-02-21T15:45:43.987" v="38" actId="1076"/>
      <pc:docMkLst>
        <pc:docMk/>
      </pc:docMkLst>
      <pc:sldChg chg="delSp modSp mod setBg">
        <pc:chgData name="Elisabeth Aalmo" userId="860d7e86-8846-4934-87a6-c9471210dd26" providerId="ADAL" clId="{97DB4855-9F39-4E83-94E0-4F593549CD81}" dt="2022-02-21T15:38:50.740" v="9"/>
        <pc:sldMkLst>
          <pc:docMk/>
          <pc:sldMk cId="1017892449" sldId="386"/>
        </pc:sldMkLst>
        <pc:spChg chg="del mod">
          <ac:chgData name="Elisabeth Aalmo" userId="860d7e86-8846-4934-87a6-c9471210dd26" providerId="ADAL" clId="{97DB4855-9F39-4E83-94E0-4F593549CD81}" dt="2022-02-21T15:38:09.876" v="6" actId="21"/>
          <ac:spMkLst>
            <pc:docMk/>
            <pc:sldMk cId="1017892449" sldId="386"/>
            <ac:spMk id="2" creationId="{B9431498-6945-41A9-ACEB-B0271448D2E1}"/>
          </ac:spMkLst>
        </pc:spChg>
      </pc:sldChg>
      <pc:sldChg chg="addSp delSp modSp mod setBg modClrScheme chgLayout">
        <pc:chgData name="Elisabeth Aalmo" userId="860d7e86-8846-4934-87a6-c9471210dd26" providerId="ADAL" clId="{97DB4855-9F39-4E83-94E0-4F593549CD81}" dt="2022-02-21T15:45:43.987" v="38" actId="1076"/>
        <pc:sldMkLst>
          <pc:docMk/>
          <pc:sldMk cId="1648218905" sldId="388"/>
        </pc:sldMkLst>
        <pc:spChg chg="mod">
          <ac:chgData name="Elisabeth Aalmo" userId="860d7e86-8846-4934-87a6-c9471210dd26" providerId="ADAL" clId="{97DB4855-9F39-4E83-94E0-4F593549CD81}" dt="2022-02-21T15:44:24.393" v="29" actId="26606"/>
          <ac:spMkLst>
            <pc:docMk/>
            <pc:sldMk cId="1648218905" sldId="388"/>
            <ac:spMk id="3" creationId="{B83F8DB2-CD56-E445-8BAF-65120601837B}"/>
          </ac:spMkLst>
        </pc:spChg>
        <pc:spChg chg="mod">
          <ac:chgData name="Elisabeth Aalmo" userId="860d7e86-8846-4934-87a6-c9471210dd26" providerId="ADAL" clId="{97DB4855-9F39-4E83-94E0-4F593549CD81}" dt="2022-02-21T15:44:24.393" v="29" actId="26606"/>
          <ac:spMkLst>
            <pc:docMk/>
            <pc:sldMk cId="1648218905" sldId="388"/>
            <ac:spMk id="4" creationId="{93542DF2-D364-D849-A130-FA1B15927FEE}"/>
          </ac:spMkLst>
        </pc:spChg>
        <pc:spChg chg="add del mod">
          <ac:chgData name="Elisabeth Aalmo" userId="860d7e86-8846-4934-87a6-c9471210dd26" providerId="ADAL" clId="{97DB4855-9F39-4E83-94E0-4F593549CD81}" dt="2022-02-21T15:42:53.376" v="21" actId="931"/>
          <ac:spMkLst>
            <pc:docMk/>
            <pc:sldMk cId="1648218905" sldId="388"/>
            <ac:spMk id="5" creationId="{7ABA9731-B434-4442-ACFD-2237766030DB}"/>
          </ac:spMkLst>
        </pc:spChg>
        <pc:spChg chg="mod">
          <ac:chgData name="Elisabeth Aalmo" userId="860d7e86-8846-4934-87a6-c9471210dd26" providerId="ADAL" clId="{97DB4855-9F39-4E83-94E0-4F593549CD81}" dt="2022-02-21T15:45:27.764" v="35" actId="1076"/>
          <ac:spMkLst>
            <pc:docMk/>
            <pc:sldMk cId="1648218905" sldId="388"/>
            <ac:spMk id="18" creationId="{37171E2F-D861-9141-83AF-C73C5BCAB257}"/>
          </ac:spMkLst>
        </pc:spChg>
        <pc:spChg chg="mod">
          <ac:chgData name="Elisabeth Aalmo" userId="860d7e86-8846-4934-87a6-c9471210dd26" providerId="ADAL" clId="{97DB4855-9F39-4E83-94E0-4F593549CD81}" dt="2022-02-21T15:45:43.987" v="38" actId="1076"/>
          <ac:spMkLst>
            <pc:docMk/>
            <pc:sldMk cId="1648218905" sldId="388"/>
            <ac:spMk id="19" creationId="{91A8D205-7A11-0A4F-985D-4CCFF675B95D}"/>
          </ac:spMkLst>
        </pc:spChg>
        <pc:spChg chg="add mod">
          <ac:chgData name="Elisabeth Aalmo" userId="860d7e86-8846-4934-87a6-c9471210dd26" providerId="ADAL" clId="{97DB4855-9F39-4E83-94E0-4F593549CD81}" dt="2022-02-21T15:44:24.393" v="29" actId="26606"/>
          <ac:spMkLst>
            <pc:docMk/>
            <pc:sldMk cId="1648218905" sldId="388"/>
            <ac:spMk id="23" creationId="{9B4DF77F-C6E7-4480-AABC-B4CD34751268}"/>
          </ac:spMkLst>
        </pc:spChg>
        <pc:spChg chg="add mod">
          <ac:chgData name="Elisabeth Aalmo" userId="860d7e86-8846-4934-87a6-c9471210dd26" providerId="ADAL" clId="{97DB4855-9F39-4E83-94E0-4F593549CD81}" dt="2022-02-21T15:44:24.393" v="29" actId="26606"/>
          <ac:spMkLst>
            <pc:docMk/>
            <pc:sldMk cId="1648218905" sldId="388"/>
            <ac:spMk id="28" creationId="{5064D474-78D3-47BC-A501-B9A1C80422A4}"/>
          </ac:spMkLst>
        </pc:spChg>
        <pc:picChg chg="add mod ord">
          <ac:chgData name="Elisabeth Aalmo" userId="860d7e86-8846-4934-87a6-c9471210dd26" providerId="ADAL" clId="{97DB4855-9F39-4E83-94E0-4F593549CD81}" dt="2022-02-21T15:44:24.393" v="29" actId="26606"/>
          <ac:picMkLst>
            <pc:docMk/>
            <pc:sldMk cId="1648218905" sldId="388"/>
            <ac:picMk id="7" creationId="{7FBB3211-6B04-4C01-9B48-22BF492F22E4}"/>
          </ac:picMkLst>
        </pc:picChg>
        <pc:picChg chg="del">
          <ac:chgData name="Elisabeth Aalmo" userId="860d7e86-8846-4934-87a6-c9471210dd26" providerId="ADAL" clId="{97DB4855-9F39-4E83-94E0-4F593549CD81}" dt="2022-02-21T15:42:42.704" v="20" actId="478"/>
          <ac:picMkLst>
            <pc:docMk/>
            <pc:sldMk cId="1648218905" sldId="388"/>
            <ac:picMk id="11" creationId="{BF65B890-CF45-42E2-A343-70E880423D24}"/>
          </ac:picMkLst>
        </pc:picChg>
      </pc:sldChg>
      <pc:sldChg chg="modSp mod">
        <pc:chgData name="Elisabeth Aalmo" userId="860d7e86-8846-4934-87a6-c9471210dd26" providerId="ADAL" clId="{97DB4855-9F39-4E83-94E0-4F593549CD81}" dt="2022-02-21T15:40:02.922" v="19" actId="20577"/>
        <pc:sldMkLst>
          <pc:docMk/>
          <pc:sldMk cId="1559069413" sldId="393"/>
        </pc:sldMkLst>
        <pc:spChg chg="mod">
          <ac:chgData name="Elisabeth Aalmo" userId="860d7e86-8846-4934-87a6-c9471210dd26" providerId="ADAL" clId="{97DB4855-9F39-4E83-94E0-4F593549CD81}" dt="2022-02-21T15:40:02.922" v="19" actId="20577"/>
          <ac:spMkLst>
            <pc:docMk/>
            <pc:sldMk cId="1559069413" sldId="393"/>
            <ac:spMk id="8" creationId="{00000000-0000-0000-0000-000000000000}"/>
          </ac:spMkLst>
        </pc:spChg>
      </pc:sldChg>
      <pc:sldChg chg="modSp mod">
        <pc:chgData name="Elisabeth Aalmo" userId="860d7e86-8846-4934-87a6-c9471210dd26" providerId="ADAL" clId="{97DB4855-9F39-4E83-94E0-4F593549CD81}" dt="2022-02-21T15:39:22.365" v="11" actId="1076"/>
        <pc:sldMkLst>
          <pc:docMk/>
          <pc:sldMk cId="3160115229" sldId="394"/>
        </pc:sldMkLst>
        <pc:spChg chg="mod">
          <ac:chgData name="Elisabeth Aalmo" userId="860d7e86-8846-4934-87a6-c9471210dd26" providerId="ADAL" clId="{97DB4855-9F39-4E83-94E0-4F593549CD81}" dt="2022-02-21T15:39:22.365" v="11" actId="1076"/>
          <ac:spMkLst>
            <pc:docMk/>
            <pc:sldMk cId="3160115229" sldId="394"/>
            <ac:spMk id="7" creationId="{00000000-0000-0000-0000-000000000000}"/>
          </ac:spMkLst>
        </pc:spChg>
      </pc:sldChg>
    </pc:docChg>
  </pc:docChgLst>
  <pc:docChgLst>
    <pc:chgData name="Elisabeth Aalmo" userId="S::elaaa037@osloskolen.no::860d7e86-8846-4934-87a6-c9471210dd26" providerId="AD" clId="Web-{A5BEDE2D-05FD-4EAC-AA3A-BA8271A38E2B}"/>
    <pc:docChg chg="modSld">
      <pc:chgData name="Elisabeth Aalmo" userId="S::elaaa037@osloskolen.no::860d7e86-8846-4934-87a6-c9471210dd26" providerId="AD" clId="Web-{A5BEDE2D-05FD-4EAC-AA3A-BA8271A38E2B}" dt="2022-03-01T11:55:59.475" v="30" actId="1076"/>
      <pc:docMkLst>
        <pc:docMk/>
      </pc:docMkLst>
      <pc:sldChg chg="modSp">
        <pc:chgData name="Elisabeth Aalmo" userId="S::elaaa037@osloskolen.no::860d7e86-8846-4934-87a6-c9471210dd26" providerId="AD" clId="Web-{A5BEDE2D-05FD-4EAC-AA3A-BA8271A38E2B}" dt="2022-03-01T11:53:12.284" v="2" actId="20577"/>
        <pc:sldMkLst>
          <pc:docMk/>
          <pc:sldMk cId="1017892449" sldId="386"/>
        </pc:sldMkLst>
        <pc:spChg chg="mod">
          <ac:chgData name="Elisabeth Aalmo" userId="S::elaaa037@osloskolen.no::860d7e86-8846-4934-87a6-c9471210dd26" providerId="AD" clId="Web-{A5BEDE2D-05FD-4EAC-AA3A-BA8271A38E2B}" dt="2022-03-01T11:53:12.284" v="2" actId="20577"/>
          <ac:spMkLst>
            <pc:docMk/>
            <pc:sldMk cId="1017892449" sldId="386"/>
            <ac:spMk id="7" creationId="{00000000-0000-0000-0000-000000000000}"/>
          </ac:spMkLst>
        </pc:spChg>
      </pc:sldChg>
      <pc:sldChg chg="modSp modCm">
        <pc:chgData name="Elisabeth Aalmo" userId="S::elaaa037@osloskolen.no::860d7e86-8846-4934-87a6-c9471210dd26" providerId="AD" clId="Web-{A5BEDE2D-05FD-4EAC-AA3A-BA8271A38E2B}" dt="2022-03-01T11:54:26.692" v="21"/>
        <pc:sldMkLst>
          <pc:docMk/>
          <pc:sldMk cId="2659366837" sldId="389"/>
        </pc:sldMkLst>
        <pc:spChg chg="mod">
          <ac:chgData name="Elisabeth Aalmo" userId="S::elaaa037@osloskolen.no::860d7e86-8846-4934-87a6-c9471210dd26" providerId="AD" clId="Web-{A5BEDE2D-05FD-4EAC-AA3A-BA8271A38E2B}" dt="2022-03-01T11:54:10.551" v="20" actId="20577"/>
          <ac:spMkLst>
            <pc:docMk/>
            <pc:sldMk cId="2659366837" sldId="389"/>
            <ac:spMk id="8" creationId="{00000000-0000-0000-0000-000000000000}"/>
          </ac:spMkLst>
        </pc:spChg>
      </pc:sldChg>
      <pc:sldChg chg="modSp">
        <pc:chgData name="Elisabeth Aalmo" userId="S::elaaa037@osloskolen.no::860d7e86-8846-4934-87a6-c9471210dd26" providerId="AD" clId="Web-{A5BEDE2D-05FD-4EAC-AA3A-BA8271A38E2B}" dt="2022-03-01T11:54:41.270" v="22" actId="14100"/>
        <pc:sldMkLst>
          <pc:docMk/>
          <pc:sldMk cId="1672930549" sldId="391"/>
        </pc:sldMkLst>
        <pc:spChg chg="mod">
          <ac:chgData name="Elisabeth Aalmo" userId="S::elaaa037@osloskolen.no::860d7e86-8846-4934-87a6-c9471210dd26" providerId="AD" clId="Web-{A5BEDE2D-05FD-4EAC-AA3A-BA8271A38E2B}" dt="2022-03-01T11:54:41.270" v="22" actId="14100"/>
          <ac:spMkLst>
            <pc:docMk/>
            <pc:sldMk cId="1672930549" sldId="391"/>
            <ac:spMk id="8" creationId="{00000000-0000-0000-0000-000000000000}"/>
          </ac:spMkLst>
        </pc:spChg>
      </pc:sldChg>
      <pc:sldChg chg="addSp modSp">
        <pc:chgData name="Elisabeth Aalmo" userId="S::elaaa037@osloskolen.no::860d7e86-8846-4934-87a6-c9471210dd26" providerId="AD" clId="Web-{A5BEDE2D-05FD-4EAC-AA3A-BA8271A38E2B}" dt="2022-03-01T11:55:59.475" v="30" actId="1076"/>
        <pc:sldMkLst>
          <pc:docMk/>
          <pc:sldMk cId="1210036999" sldId="395"/>
        </pc:sldMkLst>
        <pc:spChg chg="add mod">
          <ac:chgData name="Elisabeth Aalmo" userId="S::elaaa037@osloskolen.no::860d7e86-8846-4934-87a6-c9471210dd26" providerId="AD" clId="Web-{A5BEDE2D-05FD-4EAC-AA3A-BA8271A38E2B}" dt="2022-03-01T11:55:59.475" v="30" actId="1076"/>
          <ac:spMkLst>
            <pc:docMk/>
            <pc:sldMk cId="1210036999" sldId="395"/>
            <ac:spMk id="3" creationId="{3006577E-482F-47D9-821A-453EDB07F552}"/>
          </ac:spMkLst>
        </pc:spChg>
        <pc:picChg chg="mod">
          <ac:chgData name="Elisabeth Aalmo" userId="S::elaaa037@osloskolen.no::860d7e86-8846-4934-87a6-c9471210dd26" providerId="AD" clId="Web-{A5BEDE2D-05FD-4EAC-AA3A-BA8271A38E2B}" dt="2022-03-01T11:55:50.303" v="29" actId="1076"/>
          <ac:picMkLst>
            <pc:docMk/>
            <pc:sldMk cId="1210036999" sldId="395"/>
            <ac:picMk id="2" creationId="{0D293713-2FCE-4AF6-8D8C-2965BBE7A5E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576996CD-C051-524E-B0EC-F7D3DAFC406C}" type="datetimeFigureOut">
              <a:rPr lang="nb-NO" smtClean="0"/>
              <a:pPr/>
              <a:t>04.03.2022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b-NO"/>
              <a:t>Rediger tekststiler i malen
Andre nivå
Tredje nivå
Fjerde nivå
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slo Sans Office" panose="02000000000000000000" pitchFamily="2" charset="77"/>
              </a:defRPr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slo Sans Office" panose="02000000000000000000" pitchFamily="2" charset="77"/>
              </a:defRPr>
            </a:lvl1pPr>
          </a:lstStyle>
          <a:p>
            <a:fld id="{7DA70C78-173F-D64A-A73A-E7995BB9F68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2040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slo Sans Office" panose="02000000000000000000" pitchFamily="2" charset="77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positiv log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lang="nb-NO" sz="1200" b="0" i="0" u="none" strike="noStrike" smtClean="0">
                <a:effectLst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29D7420-2B41-5A47-8224-27AB9025098A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0824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DC99E27-7C6D-AE4A-B279-77DB37BAD32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positiv logo og bilde</a:t>
            </a: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519149A9-FDA1-A64B-97A5-C26D292931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963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rønn ly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04.03.2022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 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403882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rø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A6F0-0B8A-9444-BB6E-70C7E9D9BBE0}" type="datetime1">
              <a:rPr lang="nb-NO" smtClean="0"/>
              <a:t>04.03.2022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380454CF-FC92-4149-8A21-8BC7D56A2723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rød</a:t>
            </a:r>
          </a:p>
        </p:txBody>
      </p:sp>
    </p:spTree>
    <p:extLst>
      <p:ext uri="{BB962C8B-B14F-4D97-AF65-F5344CB8AC3E}">
        <p14:creationId xmlns:p14="http://schemas.microsoft.com/office/powerpoint/2010/main" val="1417312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gul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D2464-A518-1A48-B5E7-CA9150B3889F}" type="datetime1">
              <a:rPr lang="nb-NO" smtClean="0"/>
              <a:t>04.03.2022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89B6CDA4-7176-8F4A-ACCF-608A8E6C105F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gul</a:t>
            </a:r>
          </a:p>
        </p:txBody>
      </p:sp>
    </p:spTree>
    <p:extLst>
      <p:ext uri="{BB962C8B-B14F-4D97-AF65-F5344CB8AC3E}">
        <p14:creationId xmlns:p14="http://schemas.microsoft.com/office/powerpoint/2010/main" val="1508124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ei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B9390-45D3-3F49-83A6-08ED4C2BD589}" type="datetime1">
              <a:rPr lang="nb-NO" smtClean="0"/>
              <a:t>04.03.2022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E4986A0A-A0AC-804C-893B-A9A85566615C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beige</a:t>
            </a:r>
          </a:p>
        </p:txBody>
      </p:sp>
    </p:spTree>
    <p:extLst>
      <p:ext uri="{BB962C8B-B14F-4D97-AF65-F5344CB8AC3E}">
        <p14:creationId xmlns:p14="http://schemas.microsoft.com/office/powerpoint/2010/main" val="2074625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04.03.2022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34919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5074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1E7B-50BA-9449-91F9-9A9201D90364}" type="datetime1">
              <a:rPr lang="nb-NO" smtClean="0"/>
              <a:t>04.03.2022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13940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innholdsd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5181600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5181600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34FEE-7D88-AA46-8139-80D9197567F4}" type="datetime1">
              <a:rPr lang="nb-NO" smtClean="0"/>
              <a:t>04.03.2022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8149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34579-FABD-EC44-973E-C8A82F62C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720001"/>
            <a:ext cx="10801349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47774-B914-4F43-A197-7AAC71FDF8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032000"/>
            <a:ext cx="2794087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F75A28-A05B-4C45-9436-D5C5546D0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64001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00CD6-D31A-494A-8DFA-BCD489A18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C1D8A-1AB1-7949-9E34-570CB6C6816A}" type="datetime1">
              <a:rPr lang="nb-NO" smtClean="0"/>
              <a:t>04.03.2022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D27627-5112-4945-AD07-C93525DEF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D2FEF-D3CB-AD4E-9695-8CF14EC61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A632195-EBBA-0E43-9228-823934194B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25862" y="2032000"/>
            <a:ext cx="3370812" cy="406082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96653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720001"/>
            <a:ext cx="5400675" cy="1311999"/>
          </a:xfrm>
        </p:spPr>
        <p:txBody>
          <a:bodyPr rIns="360000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325" y="2032001"/>
            <a:ext cx="5400675" cy="3924272"/>
          </a:xfrm>
        </p:spPr>
        <p:txBody>
          <a:bodyPr rIns="3600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04.03.2022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27199" y="6292849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D25668C1-8BFE-9845-BF15-C29694E485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1200" y="0"/>
            <a:ext cx="6091200" cy="6858000"/>
          </a:xfrm>
        </p:spPr>
        <p:txBody>
          <a:bodyPr tIns="72000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nb-NO"/>
              <a:t>Klikk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10363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tat pos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/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04.03.2022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98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 bilde negativ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ssholder for bilde 31">
            <a:extLst>
              <a:ext uri="{FF2B5EF4-FFF2-40B4-BE49-F238E27FC236}">
                <a16:creationId xmlns:a16="http://schemas.microsoft.com/office/drawing/2014/main" id="{51D549F5-AC93-B149-A734-75CCBEC7722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custGeom>
            <a:avLst/>
            <a:gdLst>
              <a:gd name="connsiteX0" fmla="*/ 6091201 w 12193200"/>
              <a:gd name="connsiteY0" fmla="*/ 0 h 6858000"/>
              <a:gd name="connsiteX1" fmla="*/ 12193200 w 12193200"/>
              <a:gd name="connsiteY1" fmla="*/ 0 h 6858000"/>
              <a:gd name="connsiteX2" fmla="*/ 12193200 w 12193200"/>
              <a:gd name="connsiteY2" fmla="*/ 6858000 h 6858000"/>
              <a:gd name="connsiteX3" fmla="*/ 0 w 12193200"/>
              <a:gd name="connsiteY3" fmla="*/ 6858000 h 6858000"/>
              <a:gd name="connsiteX4" fmla="*/ 0 w 12193200"/>
              <a:gd name="connsiteY4" fmla="*/ 6091200 h 6858000"/>
              <a:gd name="connsiteX5" fmla="*/ 6091201 w 12193200"/>
              <a:gd name="connsiteY5" fmla="*/ 60912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3200" h="6858000">
                <a:moveTo>
                  <a:pt x="6091201" y="0"/>
                </a:moveTo>
                <a:lnTo>
                  <a:pt x="12193200" y="0"/>
                </a:lnTo>
                <a:lnTo>
                  <a:pt x="12193200" y="6858000"/>
                </a:lnTo>
                <a:lnTo>
                  <a:pt x="0" y="6858000"/>
                </a:lnTo>
                <a:lnTo>
                  <a:pt x="0" y="6091200"/>
                </a:lnTo>
                <a:lnTo>
                  <a:pt x="6091201" y="60912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6480000" tIns="180000" rIns="180000" bIns="180000" anchor="ctr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 sz="1200">
                <a:solidFill>
                  <a:sysClr val="windowText" lastClr="00000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nb-NO" noProof="0"/>
              <a:t>1. Dobbeltklikk på ikonet til venstre (midt på lysbildet)</a:t>
            </a:r>
            <a:br>
              <a:rPr lang="nb-NO" noProof="0"/>
            </a:br>
            <a:r>
              <a:rPr lang="nb-NO" noProof="0"/>
              <a:t>2. Velg bildet du ønsker å sette inn</a:t>
            </a:r>
            <a:br>
              <a:rPr lang="nb-NO" noProof="0"/>
            </a:br>
            <a:r>
              <a:rPr lang="nb-NO" noProof="0"/>
              <a:t>3. Bruk ‘bildeverktøy’ –&gt; ‘beskjær’ for å endre bildeutsnitt</a:t>
            </a:r>
            <a:br>
              <a:rPr lang="nb-NO" noProof="0"/>
            </a:br>
            <a:r>
              <a:rPr lang="nb-NO" noProof="0"/>
              <a:t>Her kan du velge utsnitt ved å dra i de hvite kulene i hjørnet. </a:t>
            </a:r>
            <a:br>
              <a:rPr lang="nb-NO" noProof="0"/>
            </a:br>
            <a:r>
              <a:rPr lang="nb-NO" noProof="0"/>
              <a:t>(Hold </a:t>
            </a:r>
            <a:r>
              <a:rPr lang="nb-NO" noProof="0" err="1"/>
              <a:t>Shift</a:t>
            </a:r>
            <a:r>
              <a:rPr lang="nb-NO" noProof="0"/>
              <a:t> inne for å bevare forholdet mellom sidene.)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8A2E7723-9D0A-EF40-8CB8-B3C1314DD2A1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876AE-925E-B54B-8332-CF69E613AE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9175" y="0"/>
            <a:ext cx="5073650" cy="4065588"/>
          </a:xfrm>
          <a:prstGeom prst="rect">
            <a:avLst/>
          </a:prstGeom>
          <a:noFill/>
        </p:spPr>
        <p:txBody>
          <a:bodyPr lIns="0" tIns="360000" rIns="720000" bIns="360000" anchor="b" anchorCtr="0">
            <a:norm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3807267" cy="2032001"/>
          </a:xfrm>
        </p:spPr>
        <p:txBody>
          <a:bodyPr lIns="0" tIns="180000" rIns="36000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059CF52-7BF5-1D46-85DC-7999F21EBE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175" y="476000"/>
            <a:ext cx="1080000" cy="1080000"/>
          </a:xfrm>
          <a:prstGeom prst="rect">
            <a:avLst/>
          </a:prstGeom>
        </p:spPr>
      </p:pic>
      <p:sp>
        <p:nvSpPr>
          <p:cNvPr id="9" name="TekstSylinder 8">
            <a:extLst>
              <a:ext uri="{FF2B5EF4-FFF2-40B4-BE49-F238E27FC236}">
                <a16:creationId xmlns:a16="http://schemas.microsoft.com/office/drawing/2014/main" id="{14D508E9-3971-2E41-B1E5-98EB4063DEC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bilde negativ logo og bilde</a:t>
            </a:r>
          </a:p>
        </p:txBody>
      </p:sp>
    </p:spTree>
    <p:extLst>
      <p:ext uri="{BB962C8B-B14F-4D97-AF65-F5344CB8AC3E}">
        <p14:creationId xmlns:p14="http://schemas.microsoft.com/office/powerpoint/2010/main" val="32983559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itat negativ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56615-DCB5-2B4F-BCCC-4EEFA0E4D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DA618-8263-3B48-8419-2923D99A7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5326" y="2032001"/>
            <a:ext cx="9469438" cy="4060824"/>
          </a:xfrm>
        </p:spPr>
        <p:txBody>
          <a:bodyPr>
            <a:normAutofit/>
          </a:bodyPr>
          <a:lstStyle>
            <a:lvl1pPr marL="0" indent="432000">
              <a:spcBef>
                <a:spcPts val="1800"/>
              </a:spcBef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8" name="Plassholder for dato 7">
            <a:extLst>
              <a:ext uri="{FF2B5EF4-FFF2-40B4-BE49-F238E27FC236}">
                <a16:creationId xmlns:a16="http://schemas.microsoft.com/office/drawing/2014/main" id="{3E12D321-ABE7-4749-B525-0C097A745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20DE0DF-BE6B-D248-92A9-54242D212695}" type="datetime1">
              <a:rPr lang="nb-NO" smtClean="0"/>
              <a:pPr/>
              <a:t>04.03.2022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54CE51F-6683-D445-88A7-E87B32F33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438A54BC-BEDC-5D49-9148-41A1E4A0E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8DDA4121-57A1-9F44-B389-BA4A1B2AF1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11" name="Gruppe 10">
            <a:extLst>
              <a:ext uri="{FF2B5EF4-FFF2-40B4-BE49-F238E27FC236}">
                <a16:creationId xmlns:a16="http://schemas.microsoft.com/office/drawing/2014/main" id="{486E79E7-CC13-A347-AE3A-84BB7411F0A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2F30F98F-9F6E-0C4E-8E69-71C10B7D290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A1DA2F1D-3EF3-B74C-8B2F-1D393F5B8826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6255A372-5580-A24A-B439-C57A7E1CE4B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B7371540-2443-8541-B5DC-F4B684B3C93E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B4CE255-C398-A543-8B5B-486CC5D519E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FB9A6627-FDFC-824A-9236-EBF047C277D7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42A8A78A-FCCA-064A-9D35-FC5F951C2A42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DB9322E-D287-C341-974F-B8F882273F3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91D842E9-F200-3D41-A665-0A7DD621DBC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78217F23-38DC-F441-AA01-3C15887A1444}"/>
                  </a:ext>
                </a:extLst>
              </p:cNvPr>
              <p:cNvCxnSpPr>
                <a:cxnSpLocks/>
                <a:stCxn id="46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45130D1-A515-A24D-9BE7-102854BB6A84}"/>
                  </a:ext>
                </a:extLst>
              </p:cNvPr>
              <p:cNvCxnSpPr>
                <a:cxnSpLocks/>
                <a:stCxn id="48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FF53E66-AB46-0141-AD89-455E96D26C14}"/>
                  </a:ext>
                </a:extLst>
              </p:cNvPr>
              <p:cNvCxnSpPr>
                <a:cxnSpLocks/>
                <a:stCxn id="44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B7A86560-6696-014A-AECA-E19F9F24123E}"/>
                  </a:ext>
                </a:extLst>
              </p:cNvPr>
              <p:cNvCxnSpPr>
                <a:cxnSpLocks/>
                <a:stCxn id="50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A0F75356-8546-3149-9570-360B5827EA7E}"/>
                  </a:ext>
                </a:extLst>
              </p:cNvPr>
              <p:cNvCxnSpPr>
                <a:cxnSpLocks/>
                <a:stCxn id="54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105343E5-1F5C-CA46-8C3E-700D58730833}"/>
                  </a:ext>
                </a:extLst>
              </p:cNvPr>
              <p:cNvCxnSpPr>
                <a:cxnSpLocks/>
                <a:stCxn id="52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EAD5D459-2BF6-D64F-8F45-536C2073FDD3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9C01F6CB-C381-1E41-86A2-F808355B3C5C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5" name="Rett linje 54">
                  <a:extLst>
                    <a:ext uri="{FF2B5EF4-FFF2-40B4-BE49-F238E27FC236}">
                      <a16:creationId xmlns:a16="http://schemas.microsoft.com/office/drawing/2014/main" id="{27FECFBD-D718-9D4C-81D5-FD9384B0DCB9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273A8231-E16C-A243-A2FC-13A3FD206C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6CEF6F6D-156F-D64B-A26B-57B303DF8733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3" name="Rett linje 52">
                  <a:extLst>
                    <a:ext uri="{FF2B5EF4-FFF2-40B4-BE49-F238E27FC236}">
                      <a16:creationId xmlns:a16="http://schemas.microsoft.com/office/drawing/2014/main" id="{E3AF0233-5560-6447-B7A4-C14F61197A1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BD1CA949-A5BB-EC47-A21B-7EAED08253E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0" name="Rektangel 49">
                  <a:extLst>
                    <a:ext uri="{FF2B5EF4-FFF2-40B4-BE49-F238E27FC236}">
                      <a16:creationId xmlns:a16="http://schemas.microsoft.com/office/drawing/2014/main" id="{83DF98C9-9C7B-EE42-8AF8-5DE25FE2001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1" name="Rett linje 50">
                  <a:extLst>
                    <a:ext uri="{FF2B5EF4-FFF2-40B4-BE49-F238E27FC236}">
                      <a16:creationId xmlns:a16="http://schemas.microsoft.com/office/drawing/2014/main" id="{41C64B40-429E-8143-A0BC-94BDE0975DC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A9C6E4C4-F02D-394E-AF1D-C51754803FCB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8" name="Rektangel 47">
                  <a:extLst>
                    <a:ext uri="{FF2B5EF4-FFF2-40B4-BE49-F238E27FC236}">
                      <a16:creationId xmlns:a16="http://schemas.microsoft.com/office/drawing/2014/main" id="{3969980B-68AB-9447-983D-028ABB4B50E9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9" name="Rett linje 48">
                  <a:extLst>
                    <a:ext uri="{FF2B5EF4-FFF2-40B4-BE49-F238E27FC236}">
                      <a16:creationId xmlns:a16="http://schemas.microsoft.com/office/drawing/2014/main" id="{D7433776-45D2-D448-BE15-3A90FEB681D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8E92939D-2FC0-A345-8E25-DB8134AD566D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6" name="Rektangel 45">
                  <a:extLst>
                    <a:ext uri="{FF2B5EF4-FFF2-40B4-BE49-F238E27FC236}">
                      <a16:creationId xmlns:a16="http://schemas.microsoft.com/office/drawing/2014/main" id="{280814A4-AA7C-7D46-B1D5-53CBDAEE2AC0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7" name="Rett linje 46">
                  <a:extLst>
                    <a:ext uri="{FF2B5EF4-FFF2-40B4-BE49-F238E27FC236}">
                      <a16:creationId xmlns:a16="http://schemas.microsoft.com/office/drawing/2014/main" id="{0D9A5691-593C-2944-8164-17D13666E22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1EAA7A4E-6528-4E44-A9B1-8A79754376A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4" name="Rektangel 43">
                  <a:extLst>
                    <a:ext uri="{FF2B5EF4-FFF2-40B4-BE49-F238E27FC236}">
                      <a16:creationId xmlns:a16="http://schemas.microsoft.com/office/drawing/2014/main" id="{7F5B40C9-073A-5C4D-B077-02C29F203736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5" name="Rett linje 44">
                  <a:extLst>
                    <a:ext uri="{FF2B5EF4-FFF2-40B4-BE49-F238E27FC236}">
                      <a16:creationId xmlns:a16="http://schemas.microsoft.com/office/drawing/2014/main" id="{1DEB211C-A30E-1F40-B3FE-422EE0E4D06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1AE1E520-A5BC-E84F-89BB-9279906BBA56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8FDFCC4A-D2BA-3448-A65F-18CA3DE48067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4D912C5E-CD37-E34E-A01F-E8F9A16DCCFD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A3E9B2BD-29D4-B047-AE84-1D2FD28AC80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3B6419E1-27B7-4242-9899-8736B544931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C3FBAA30-9926-6F49-A160-F804DED46A24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4FCAB45-1B4A-3748-9FE3-A87994C2096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76E3B826-8775-D74F-A318-E8E24FE7D8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7D6FB438-683F-8C4C-800B-93E9E44690D5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2A83B05B-591C-1B43-9AB3-737807239ECE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4D200CD1-E584-7F4D-A293-2DA3716DFC0A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5F91638A-548E-2049-B93B-2164E39253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FC143D8C-CCD1-7641-A910-1F41825261D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2B3AD91-6723-DF48-A1CB-1FF05A0B61C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065C2770-A5A3-AA47-9F07-7657AD0DE1BC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F7C60A7F-4BE7-A640-A9F1-7043EEF9718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4270FA38-1F8D-6647-B618-F64FB4A132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2" name="Gruppe 61">
            <a:extLst>
              <a:ext uri="{FF2B5EF4-FFF2-40B4-BE49-F238E27FC236}">
                <a16:creationId xmlns:a16="http://schemas.microsoft.com/office/drawing/2014/main" id="{59FDD9D8-FABC-6347-BC02-BB0A33F12EB4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3" name="Gruppe 62">
              <a:extLst>
                <a:ext uri="{FF2B5EF4-FFF2-40B4-BE49-F238E27FC236}">
                  <a16:creationId xmlns:a16="http://schemas.microsoft.com/office/drawing/2014/main" id="{B9A6C8F1-6CA0-3D42-8360-A18602120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7" name="Rektangel 66">
                <a:extLst>
                  <a:ext uri="{FF2B5EF4-FFF2-40B4-BE49-F238E27FC236}">
                    <a16:creationId xmlns:a16="http://schemas.microsoft.com/office/drawing/2014/main" id="{5F8C536E-1EC4-9D49-9023-B9EF2E4EB8F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8" name="Gruppe 67">
                <a:extLst>
                  <a:ext uri="{FF2B5EF4-FFF2-40B4-BE49-F238E27FC236}">
                    <a16:creationId xmlns:a16="http://schemas.microsoft.com/office/drawing/2014/main" id="{C1EF08D9-EC9C-B446-852D-F0B4E0F0F6A2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96FEFED-80C7-1C41-8ED4-493DB9223B6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1395634-B23D-B740-B6E4-4920AFF48E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EFA8E904-B367-3C49-9B17-9C209743CA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966B25F-C537-6E46-A945-3144B4B284C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A4A43541-07AE-9C41-A23F-F722576C04D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3B0EE39-FA3B-1947-8964-6FA95D06725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43316E30-2105-2E40-B1A7-17AF50BFDF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25D306BD-9DF6-7D45-8B26-25EB715137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5E0C316-B28E-204F-8229-F0C422D764D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75EF8EE1-063B-9346-B35B-D391702A8B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FF58234-DBCD-D445-A55A-0676865E118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109C31E9-21AC-2E47-9003-13EB8450B4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3532582E-3265-BF4E-B974-FF3AE992FDE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86ED5B6B-9879-C44E-8087-9FC40D9CE39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5" name="Vinkel 64">
              <a:extLst>
                <a:ext uri="{FF2B5EF4-FFF2-40B4-BE49-F238E27FC236}">
                  <a16:creationId xmlns:a16="http://schemas.microsoft.com/office/drawing/2014/main" id="{882C9AE6-2E87-9D4A-AED8-96B5D6BCAAE4}"/>
                </a:ext>
              </a:extLst>
            </p:cNvPr>
            <p:cNvCxnSpPr>
              <a:cxnSpLocks/>
              <a:stCxn id="79" idx="3"/>
              <a:endCxn id="76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TekstSylinder 65">
              <a:extLst>
                <a:ext uri="{FF2B5EF4-FFF2-40B4-BE49-F238E27FC236}">
                  <a16:creationId xmlns:a16="http://schemas.microsoft.com/office/drawing/2014/main" id="{485D6620-BA62-D64A-9B43-1D9C5CB34030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61567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CB5AB-EE98-7240-B90A-DDEECBA67681}" type="datetime1">
              <a:rPr lang="nb-NO" smtClean="0"/>
              <a:t>04.03.2022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1625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Bare tittel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B61C57-CE26-C74A-997D-0EEB0B8AAC4D}" type="datetime1">
              <a:rPr lang="nb-NO" smtClean="0"/>
              <a:pPr/>
              <a:t>04.03.2022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C1D1050C-9B0F-DA46-A7AE-49D147BAD25B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1068411B-5C48-D749-B5E3-30A5D49D5141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7B5DD97E-E1DE-7D46-9418-0D0AFDF35F70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A0D018A7-D1AC-1A44-817B-2D69D4EE7234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AD814A3B-37FE-FE4B-B04E-FC6B766D158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46A1D4B5-D234-EB45-A367-DA2C1AEC53F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66D8AD51-3ABD-8947-A454-453AF493E4D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338B2FE-B7A8-7347-9C68-83876225606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D151BEC-03EB-014A-A517-B60405C23277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1F47004B-BBEB-FA48-8A06-F460897DA37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3DFF5052-7500-6447-AE94-5921BC688C69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92571E5D-A6F0-C348-8000-B3FD4C1C5656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361CFB6-0332-504B-AA1B-B567E221EE1E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7E1762E-E5A1-3345-B079-7552913F529C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C1AC057A-FCD6-F949-8F37-58BA71E1CFD8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9297B28-D383-6249-A34F-5922BCCCA2CD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38DA38DB-AAE9-8748-AE1F-FFDD03973FA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1EC8A23-B92A-DD41-B9D2-FB44C924BDCE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9164DF05-EC67-AC40-8F66-329831BDA2C4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869FDB03-16A1-CA49-920F-068F53EC1B58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B0573EAA-0C11-C147-98B8-AD18BE730C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1EB0E7CD-84C6-6C44-A312-16BB487C604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DE64285-F12E-824D-8130-37D78FBA7C48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F00E4EE8-0D5B-4F4C-B728-6B1A720431DD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D0ED51BD-81EB-404C-BD1C-2A098E1769C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DD7466B6-499E-2F41-95CE-764FD8B4A6A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3F46B044-3DF6-354A-AC1B-903E736EBD6D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6CE67777-BBBB-2F47-95C1-34649FB8584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ED37426C-F34C-0D4B-8BD0-9F8901D14277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0E01F846-B854-5F4D-8459-44312D2E538F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0F5CB43-152A-4F4C-8F3F-08E5D529F6B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D20FE3BB-4A3A-0148-9187-D678070204B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9CDD407C-7201-0F40-B92A-FF4AD5515F91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07A5FDEC-A2AB-AF49-B0D1-056383BA45B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18F9CFD8-DEA8-7D4F-A2AB-2DD0359A71C3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B2A25372-2BA8-9048-8062-9B09788AC871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78F37647-0B41-774C-B0CE-F0914829EF3E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E89A3A05-5699-7947-977B-758F31E8A069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D698679E-611A-BA47-B555-42237E590009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83CB65AE-071B-384F-BED9-0B6BBC28F24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46A59B6E-BC40-A04A-810E-381EB0406F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A8F00FAE-DEAF-9D4B-AE1A-B2E06A30AE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27D94157-FD6C-9343-B390-D6F5769CDC1D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DDC4238B-2FB7-504F-8FA6-8F2CB72D9FB5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EFB3E350-6D32-5B44-A589-DBA014CCAD87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78FC5178-3E3A-FA42-8025-AA007A3A20D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DBF7CD49-D811-1E40-93F6-55470FBFF148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583D459D-BDEB-A248-A2C1-FB9BB4D30D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0D4C9258-518D-FC40-80AD-80B600AF68B8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B723F13F-8F3A-4941-B2D9-3DE33FBA1B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F5F9D48-374C-D34F-AC3B-AC2261364F7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pic>
        <p:nvPicPr>
          <p:cNvPr id="57" name="Bilde 56">
            <a:extLst>
              <a:ext uri="{FF2B5EF4-FFF2-40B4-BE49-F238E27FC236}">
                <a16:creationId xmlns:a16="http://schemas.microsoft.com/office/drawing/2014/main" id="{C3699402-183F-774C-B97D-A832ABCCDA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58" name="Gruppe 57">
            <a:extLst>
              <a:ext uri="{FF2B5EF4-FFF2-40B4-BE49-F238E27FC236}">
                <a16:creationId xmlns:a16="http://schemas.microsoft.com/office/drawing/2014/main" id="{B17E6E01-06C2-2A48-9FE5-6A3259C2A26A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9" name="Gruppe 58">
              <a:extLst>
                <a:ext uri="{FF2B5EF4-FFF2-40B4-BE49-F238E27FC236}">
                  <a16:creationId xmlns:a16="http://schemas.microsoft.com/office/drawing/2014/main" id="{F2EB3480-5DDC-0044-8395-748858D199C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4" name="Rektangel 63">
                <a:extLst>
                  <a:ext uri="{FF2B5EF4-FFF2-40B4-BE49-F238E27FC236}">
                    <a16:creationId xmlns:a16="http://schemas.microsoft.com/office/drawing/2014/main" id="{3BA74F53-7E5B-4840-9D64-49E4BF43F431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5" name="Gruppe 64">
                <a:extLst>
                  <a:ext uri="{FF2B5EF4-FFF2-40B4-BE49-F238E27FC236}">
                    <a16:creationId xmlns:a16="http://schemas.microsoft.com/office/drawing/2014/main" id="{3C37FD06-23C3-6848-951F-9C9046A29A7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A8085072-8F46-C24B-BEAA-89C731D92341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FDC87DD8-68F2-2B4A-BA17-43C04DB94C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DD7FA195-ED26-914A-B647-91E942CD5D9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717A406D-FE53-2448-86BD-614D3C73B3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AA16A036-19CC-A842-9CBA-384F3686A5F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5AA70624-BE75-D842-A641-7D4B557E5E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8D025E7-9CA0-A047-9F6A-F02E903A198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977E685-6718-7745-8B6E-DEDEE888EB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6A888C87-51EF-BF43-A149-80800BA1451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756477A9-8504-F548-8CED-45C78AB4CF0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E2B5ABB0-3058-AA46-9889-5869E473AE7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8BF26325-174D-3645-9C57-CCFC0C1175A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B62A87D9-9422-8444-8FD3-A1BE48CF30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0" name="TekstSylinder 59">
              <a:extLst>
                <a:ext uri="{FF2B5EF4-FFF2-40B4-BE49-F238E27FC236}">
                  <a16:creationId xmlns:a16="http://schemas.microsoft.com/office/drawing/2014/main" id="{73104622-4E59-5847-A55B-634077D7F43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37123774-32AD-4D48-837D-9B50969FCC33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2" name="Vinkel 61">
                <a:extLst>
                  <a:ext uri="{FF2B5EF4-FFF2-40B4-BE49-F238E27FC236}">
                    <a16:creationId xmlns:a16="http://schemas.microsoft.com/office/drawing/2014/main" id="{DB6D4BF2-0D91-434C-8F27-BC433F6E641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TekstSylinder 62">
                <a:extLst>
                  <a:ext uri="{FF2B5EF4-FFF2-40B4-BE49-F238E27FC236}">
                    <a16:creationId xmlns:a16="http://schemas.microsoft.com/office/drawing/2014/main" id="{6C392CEA-242D-A34D-B36F-D988744DBFFC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65925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1A60D-DB44-0749-AE29-4712892B2B84}" type="datetime1">
              <a:rPr lang="nb-NO" smtClean="0"/>
              <a:t>04.03.2022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73818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216D44A-19CF-DE4E-8E1A-3AD40AB275F0}" type="datetime1">
              <a:rPr lang="nb-NO" smtClean="0"/>
              <a:pPr/>
              <a:t>04.03.2022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557E58CC-95FD-0340-B743-A6656B5454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grpSp>
        <p:nvGrpSpPr>
          <p:cNvPr id="6" name="Gruppe 5">
            <a:extLst>
              <a:ext uri="{FF2B5EF4-FFF2-40B4-BE49-F238E27FC236}">
                <a16:creationId xmlns:a16="http://schemas.microsoft.com/office/drawing/2014/main" id="{AB1900BA-05D4-CC4D-ADCE-D307B8419611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A601B2AB-0092-5D48-B697-F5B2F8642F27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4" name="Gruppe 23">
                <a:extLst>
                  <a:ext uri="{FF2B5EF4-FFF2-40B4-BE49-F238E27FC236}">
                    <a16:creationId xmlns:a16="http://schemas.microsoft.com/office/drawing/2014/main" id="{1283DABB-F957-7041-9BD8-2E7C09E75AC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3E03865-2527-DB49-979A-47FFF2A1032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2" name="Rektangel 51">
                  <a:extLst>
                    <a:ext uri="{FF2B5EF4-FFF2-40B4-BE49-F238E27FC236}">
                      <a16:creationId xmlns:a16="http://schemas.microsoft.com/office/drawing/2014/main" id="{4CD3D47E-9369-9647-B082-306910B6CD6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A8E62DF-790C-2D4D-81AF-08239423467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4" name="Rektangel 53">
                  <a:extLst>
                    <a:ext uri="{FF2B5EF4-FFF2-40B4-BE49-F238E27FC236}">
                      <a16:creationId xmlns:a16="http://schemas.microsoft.com/office/drawing/2014/main" id="{FC384CB6-ED25-E34D-9712-8F0E8ED4CD32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A031495B-E581-454B-8CC0-EF055DE24C57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6" name="Rektangel 55">
                  <a:extLst>
                    <a:ext uri="{FF2B5EF4-FFF2-40B4-BE49-F238E27FC236}">
                      <a16:creationId xmlns:a16="http://schemas.microsoft.com/office/drawing/2014/main" id="{E55F45DD-A85F-5F46-83FA-B7EDB15751D5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43A3439B-451A-4C46-AD1B-A782CD0A8E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B9829110-FFBC-274E-9141-5A01CA9003F2}"/>
                  </a:ext>
                </a:extLst>
              </p:cNvPr>
              <p:cNvCxnSpPr>
                <a:cxnSpLocks/>
                <a:stCxn id="41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DB7B771-D9B6-624B-8A46-356BB47D2DCF}"/>
                  </a:ext>
                </a:extLst>
              </p:cNvPr>
              <p:cNvCxnSpPr>
                <a:cxnSpLocks/>
                <a:stCxn id="43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B99F47D-FC4D-D847-8DE5-D58693171585}"/>
                  </a:ext>
                </a:extLst>
              </p:cNvPr>
              <p:cNvCxnSpPr>
                <a:cxnSpLocks/>
                <a:stCxn id="39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848142ED-63BF-2743-BF2B-247A0FA84A64}"/>
                  </a:ext>
                </a:extLst>
              </p:cNvPr>
              <p:cNvCxnSpPr>
                <a:cxnSpLocks/>
                <a:stCxn id="45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9D7D332-0D4C-704E-BF86-2D38B3BF1A0E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C545234E-EC4D-AA4B-B17B-9AB931597E10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" name="Gruppe 31">
                <a:extLst>
                  <a:ext uri="{FF2B5EF4-FFF2-40B4-BE49-F238E27FC236}">
                    <a16:creationId xmlns:a16="http://schemas.microsoft.com/office/drawing/2014/main" id="{D9077C88-D56C-5245-8D27-0CEEB028ABD9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A7827F59-ECDA-744D-8356-C1E924BD4D05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4C4C87E6-E38E-CF4A-BA35-A5272281247F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3" name="Gruppe 32">
                <a:extLst>
                  <a:ext uri="{FF2B5EF4-FFF2-40B4-BE49-F238E27FC236}">
                    <a16:creationId xmlns:a16="http://schemas.microsoft.com/office/drawing/2014/main" id="{36935E26-963B-1A48-BD41-A01E8CB08D66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7D3435F6-6DB0-C34A-BC71-DB699A7D993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C414CD4D-10D1-8840-BDE7-AD7EBD70082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4" name="Gruppe 33">
                <a:extLst>
                  <a:ext uri="{FF2B5EF4-FFF2-40B4-BE49-F238E27FC236}">
                    <a16:creationId xmlns:a16="http://schemas.microsoft.com/office/drawing/2014/main" id="{560DFA5A-25D5-AD43-8A30-3AD4CD267870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25955AA6-D471-4346-B2BA-075B4897A10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4076C51A-758B-3746-9ED0-E160EB7B684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5" name="Gruppe 34">
                <a:extLst>
                  <a:ext uri="{FF2B5EF4-FFF2-40B4-BE49-F238E27FC236}">
                    <a16:creationId xmlns:a16="http://schemas.microsoft.com/office/drawing/2014/main" id="{6FDA69B5-A0C7-E645-9E2C-7B305BFF6A21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3" name="Rektangel 42">
                  <a:extLst>
                    <a:ext uri="{FF2B5EF4-FFF2-40B4-BE49-F238E27FC236}">
                      <a16:creationId xmlns:a16="http://schemas.microsoft.com/office/drawing/2014/main" id="{1C5A376E-4065-374B-BA02-7D97FA3E2C2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44" name="Rett linje 43">
                  <a:extLst>
                    <a:ext uri="{FF2B5EF4-FFF2-40B4-BE49-F238E27FC236}">
                      <a16:creationId xmlns:a16="http://schemas.microsoft.com/office/drawing/2014/main" id="{018EEC3F-5AF1-724B-8AEE-660F9D3A4C8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6" name="Gruppe 35">
                <a:extLst>
                  <a:ext uri="{FF2B5EF4-FFF2-40B4-BE49-F238E27FC236}">
                    <a16:creationId xmlns:a16="http://schemas.microsoft.com/office/drawing/2014/main" id="{6A58F931-93D4-2942-B3D5-EB7C4B9526B8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1" name="Rektangel 40">
                  <a:extLst>
                    <a:ext uri="{FF2B5EF4-FFF2-40B4-BE49-F238E27FC236}">
                      <a16:creationId xmlns:a16="http://schemas.microsoft.com/office/drawing/2014/main" id="{E58408FF-BB4B-324F-B809-10738F8313B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2" name="Rett linje 41">
                  <a:extLst>
                    <a:ext uri="{FF2B5EF4-FFF2-40B4-BE49-F238E27FC236}">
                      <a16:creationId xmlns:a16="http://schemas.microsoft.com/office/drawing/2014/main" id="{D4261316-AF1F-AD45-BB4B-917D42AA70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7" name="Gruppe 36">
                <a:extLst>
                  <a:ext uri="{FF2B5EF4-FFF2-40B4-BE49-F238E27FC236}">
                    <a16:creationId xmlns:a16="http://schemas.microsoft.com/office/drawing/2014/main" id="{6B5EF1EC-1B00-1844-B472-4AA8C80DC1E4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39" name="Rektangel 38">
                  <a:extLst>
                    <a:ext uri="{FF2B5EF4-FFF2-40B4-BE49-F238E27FC236}">
                      <a16:creationId xmlns:a16="http://schemas.microsoft.com/office/drawing/2014/main" id="{422C5EE2-43BC-F04D-9F67-D2F7E8BB146D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0" name="Rett linje 39">
                  <a:extLst>
                    <a:ext uri="{FF2B5EF4-FFF2-40B4-BE49-F238E27FC236}">
                      <a16:creationId xmlns:a16="http://schemas.microsoft.com/office/drawing/2014/main" id="{23EBDFBA-B78B-234E-8859-7253F0EE320B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917639CB-FC6C-0345-B9F1-D4156B250E2B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uppe 7">
              <a:extLst>
                <a:ext uri="{FF2B5EF4-FFF2-40B4-BE49-F238E27FC236}">
                  <a16:creationId xmlns:a16="http://schemas.microsoft.com/office/drawing/2014/main" id="{45446D2C-39DA-CD47-AFC9-CB458E69BDB6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0" name="Rektangel 9">
                <a:extLst>
                  <a:ext uri="{FF2B5EF4-FFF2-40B4-BE49-F238E27FC236}">
                    <a16:creationId xmlns:a16="http://schemas.microsoft.com/office/drawing/2014/main" id="{EAA5D0EC-17A3-F142-B9ED-F53E6B6A0F6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1" name="Rektangel 10">
                <a:extLst>
                  <a:ext uri="{FF2B5EF4-FFF2-40B4-BE49-F238E27FC236}">
                    <a16:creationId xmlns:a16="http://schemas.microsoft.com/office/drawing/2014/main" id="{7754D441-1572-A44C-BEE7-FB28E38DB598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2" name="Rektangel 11">
                <a:extLst>
                  <a:ext uri="{FF2B5EF4-FFF2-40B4-BE49-F238E27FC236}">
                    <a16:creationId xmlns:a16="http://schemas.microsoft.com/office/drawing/2014/main" id="{800553DB-484C-4C48-A795-AD15950696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3" name="Rektangel 12">
                <a:extLst>
                  <a:ext uri="{FF2B5EF4-FFF2-40B4-BE49-F238E27FC236}">
                    <a16:creationId xmlns:a16="http://schemas.microsoft.com/office/drawing/2014/main" id="{24FB817F-D960-C84A-9EF5-1AD43774A62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4" name="Rett linje 13">
                <a:extLst>
                  <a:ext uri="{FF2B5EF4-FFF2-40B4-BE49-F238E27FC236}">
                    <a16:creationId xmlns:a16="http://schemas.microsoft.com/office/drawing/2014/main" id="{809952D0-7ACC-0B46-9DC5-BC1BE08DFCC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Rett linje 14">
                <a:extLst>
                  <a:ext uri="{FF2B5EF4-FFF2-40B4-BE49-F238E27FC236}">
                    <a16:creationId xmlns:a16="http://schemas.microsoft.com/office/drawing/2014/main" id="{7D39A50C-ECD4-4544-BA86-2ED55C88171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Rett linje 15">
                <a:extLst>
                  <a:ext uri="{FF2B5EF4-FFF2-40B4-BE49-F238E27FC236}">
                    <a16:creationId xmlns:a16="http://schemas.microsoft.com/office/drawing/2014/main" id="{3BEA364B-9128-6E40-B529-DD331D756648}"/>
                  </a:ext>
                </a:extLst>
              </p:cNvPr>
              <p:cNvCxnSpPr>
                <a:cxnSpLocks/>
                <a:stCxn id="18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Rett linje 16">
                <a:extLst>
                  <a:ext uri="{FF2B5EF4-FFF2-40B4-BE49-F238E27FC236}">
                    <a16:creationId xmlns:a16="http://schemas.microsoft.com/office/drawing/2014/main" id="{C72D05B0-E28E-DC4F-BC75-E520AACE32DD}"/>
                  </a:ext>
                </a:extLst>
              </p:cNvPr>
              <p:cNvCxnSpPr>
                <a:cxnSpLocks/>
                <a:stCxn id="18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14E0F4DD-E0F0-F24C-B654-6AED7A229E4F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2445F4C-3310-734C-AE0A-635C6A6AC12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Rektangel 19">
                <a:extLst>
                  <a:ext uri="{FF2B5EF4-FFF2-40B4-BE49-F238E27FC236}">
                    <a16:creationId xmlns:a16="http://schemas.microsoft.com/office/drawing/2014/main" id="{1A5133CC-5017-464D-BE68-FFFF7D1AC0A5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292125B-BEFA-AC4E-B7E8-8D1A25A157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A9DD9D52-EED3-5747-BDD4-E91D0C39344D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AED1A88C-B09C-B748-89CA-045C396CB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TekstSylinder 8">
              <a:extLst>
                <a:ext uri="{FF2B5EF4-FFF2-40B4-BE49-F238E27FC236}">
                  <a16:creationId xmlns:a16="http://schemas.microsoft.com/office/drawing/2014/main" id="{DC53B160-049D-7E44-881B-655B1B2A4F9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B5F84FFA-6BAA-B14F-B16D-AA7B9747C6C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58" name="Gruppe 57">
              <a:extLst>
                <a:ext uri="{FF2B5EF4-FFF2-40B4-BE49-F238E27FC236}">
                  <a16:creationId xmlns:a16="http://schemas.microsoft.com/office/drawing/2014/main" id="{77A126F7-40BD-C14E-8502-3DA25EA5B468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3" name="Rektangel 62">
                <a:extLst>
                  <a:ext uri="{FF2B5EF4-FFF2-40B4-BE49-F238E27FC236}">
                    <a16:creationId xmlns:a16="http://schemas.microsoft.com/office/drawing/2014/main" id="{34109EA4-7D73-6A41-B911-1DA4C65C7F3C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4" name="Gruppe 63">
                <a:extLst>
                  <a:ext uri="{FF2B5EF4-FFF2-40B4-BE49-F238E27FC236}">
                    <a16:creationId xmlns:a16="http://schemas.microsoft.com/office/drawing/2014/main" id="{519B015A-7710-4345-B1A0-2C31D3D3A29E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5" name="Gruppe 64">
                  <a:extLst>
                    <a:ext uri="{FF2B5EF4-FFF2-40B4-BE49-F238E27FC236}">
                      <a16:creationId xmlns:a16="http://schemas.microsoft.com/office/drawing/2014/main" id="{1E952DE6-F52C-8141-AA51-F93ED1B782A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1D91D97C-F319-7D49-8970-B66AB818B22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9F6A8CC-B295-074A-89FC-DBCE3DC47B0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E44D7125-3570-FD4D-B191-C75A400B46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6" name="Gruppe 65">
                  <a:extLst>
                    <a:ext uri="{FF2B5EF4-FFF2-40B4-BE49-F238E27FC236}">
                      <a16:creationId xmlns:a16="http://schemas.microsoft.com/office/drawing/2014/main" id="{6E9D1C89-D906-8A47-9476-62BAE8FEB51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D145DC4C-E21E-4741-ADAA-1EDD63A5E3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D9A25599-1748-4243-9CC2-9B55BA245FD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126E6B9-55BC-AB41-92F0-ED3B060126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643744EE-DB91-F24E-8086-50A0EDD842E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68" name="Rektangel 67">
                    <a:extLst>
                      <a:ext uri="{FF2B5EF4-FFF2-40B4-BE49-F238E27FC236}">
                        <a16:creationId xmlns:a16="http://schemas.microsoft.com/office/drawing/2014/main" id="{BF15CC72-60C3-DF4D-B9DE-BE9263C2B62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69" name="Rektangel 68">
                    <a:extLst>
                      <a:ext uri="{FF2B5EF4-FFF2-40B4-BE49-F238E27FC236}">
                        <a16:creationId xmlns:a16="http://schemas.microsoft.com/office/drawing/2014/main" id="{EDFE0806-648E-664D-A052-406FC350D6F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BCC0B081-FCB2-5C47-B8AD-231EFCC1929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C6009896-4C4A-2C43-B51A-3964D8127B9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59" name="TekstSylinder 58">
              <a:extLst>
                <a:ext uri="{FF2B5EF4-FFF2-40B4-BE49-F238E27FC236}">
                  <a16:creationId xmlns:a16="http://schemas.microsoft.com/office/drawing/2014/main" id="{0DDB7D4B-6E4A-2642-B893-ABD7512A4B44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60" name="Gruppe 59">
              <a:extLst>
                <a:ext uri="{FF2B5EF4-FFF2-40B4-BE49-F238E27FC236}">
                  <a16:creationId xmlns:a16="http://schemas.microsoft.com/office/drawing/2014/main" id="{85916284-E703-0E4A-9DB5-13D9D1A9819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61" name="Vinkel 60">
                <a:extLst>
                  <a:ext uri="{FF2B5EF4-FFF2-40B4-BE49-F238E27FC236}">
                    <a16:creationId xmlns:a16="http://schemas.microsoft.com/office/drawing/2014/main" id="{52D5A379-F749-0D46-A951-B3F032547EA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kstSylinder 61">
                <a:extLst>
                  <a:ext uri="{FF2B5EF4-FFF2-40B4-BE49-F238E27FC236}">
                    <a16:creationId xmlns:a16="http://schemas.microsoft.com/office/drawing/2014/main" id="{500DE19B-D18B-BB4D-8C3A-93CA181730A8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56513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2E4C6-95B5-1E49-A58A-4D191733A124}" type="datetime1">
              <a:rPr lang="nb-NO" smtClean="0"/>
              <a:t>04.03.2022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7">
            <a:extLst>
              <a:ext uri="{FF2B5EF4-FFF2-40B4-BE49-F238E27FC236}">
                <a16:creationId xmlns:a16="http://schemas.microsoft.com/office/drawing/2014/main" id="{F94000EC-D1D9-C246-8D8C-51A9EE300A4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1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579C4266-3D6E-7E4E-B7F9-0C8B755D7C96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93C22E23-7157-454A-9FA2-4933BA1812A4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2" name="Gruppe 91">
              <a:extLst>
                <a:ext uri="{FF2B5EF4-FFF2-40B4-BE49-F238E27FC236}">
                  <a16:creationId xmlns:a16="http://schemas.microsoft.com/office/drawing/2014/main" id="{7A5698FF-6A63-024B-A69C-C4E777FF2F2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25A2FBF4-73A7-CE4C-A8DB-8FE5D09DE5ED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8" name="Gruppe 97">
                <a:extLst>
                  <a:ext uri="{FF2B5EF4-FFF2-40B4-BE49-F238E27FC236}">
                    <a16:creationId xmlns:a16="http://schemas.microsoft.com/office/drawing/2014/main" id="{E2F0FC64-DC73-F248-9324-0CE978C9D6B0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32C01DAD-6F31-5A4E-8BB7-FB70223EA16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00BA1803-2911-A847-B7CA-E67357CD35D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EFA1BCB1-1DE2-884A-A3D1-ED6A6FA721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1" name="Rektangel 110">
                    <a:extLst>
                      <a:ext uri="{FF2B5EF4-FFF2-40B4-BE49-F238E27FC236}">
                        <a16:creationId xmlns:a16="http://schemas.microsoft.com/office/drawing/2014/main" id="{6F1895A8-5ECD-2A44-990D-ED7B270E21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4F88FD5F-270C-924E-AB88-B64550BAB69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691CFAF3-3CF9-D944-A90A-7771F866546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ECBBB0E6-3392-8F48-AF3D-1E34E5123EB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AD973EDC-E273-FD45-A872-FCEA9C9596C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1" name="Gruppe 100">
                  <a:extLst>
                    <a:ext uri="{FF2B5EF4-FFF2-40B4-BE49-F238E27FC236}">
                      <a16:creationId xmlns:a16="http://schemas.microsoft.com/office/drawing/2014/main" id="{0BB50A37-EF61-E145-B01B-4CD63CD93C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936DA9BF-3F5B-1645-B5A8-937601BD55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E37229E9-C19B-314E-A355-F74581E29A8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F5029DA2-C182-3D45-9570-AC932D04C9F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3F512FCD-C3D3-1246-B41C-4FB5A3A423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3" name="TekstSylinder 92">
              <a:extLst>
                <a:ext uri="{FF2B5EF4-FFF2-40B4-BE49-F238E27FC236}">
                  <a16:creationId xmlns:a16="http://schemas.microsoft.com/office/drawing/2014/main" id="{8EBAF184-0DA0-994C-BADC-830CD29ED2D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704FC957-C060-9247-9858-582BFAE0455A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5" name="Vinkel 94">
                <a:extLst>
                  <a:ext uri="{FF2B5EF4-FFF2-40B4-BE49-F238E27FC236}">
                    <a16:creationId xmlns:a16="http://schemas.microsoft.com/office/drawing/2014/main" id="{E7E7E809-91BC-5948-8E10-28B2E9F17F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6CDD19D7-ACD9-0F45-BCFE-9CD2378F0423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318627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8">
            <a:extLst>
              <a:ext uri="{FF2B5EF4-FFF2-40B4-BE49-F238E27FC236}">
                <a16:creationId xmlns:a16="http://schemas.microsoft.com/office/drawing/2014/main" id="{6277E8E0-A384-1D43-A9DE-6893B7E9B07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A96287-7574-B04C-B8BB-49BCCA3E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22B89C-4220-264D-929E-E11D89C322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56C02C-6ABF-7448-8AB3-A94F70C24895}" type="datetime1">
              <a:rPr lang="nb-NO" smtClean="0"/>
              <a:pPr/>
              <a:t>04.03.2022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D6A6B2-CF59-9B40-B6BB-5828A034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5756C8-A0C5-6344-AB75-1FF5BC24E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4" name="Gruppe 23">
            <a:extLst>
              <a:ext uri="{FF2B5EF4-FFF2-40B4-BE49-F238E27FC236}">
                <a16:creationId xmlns:a16="http://schemas.microsoft.com/office/drawing/2014/main" id="{50B5CF7D-EF4B-BC4B-897D-478A1C752E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F3538086-5796-944F-ADC5-DDFA26870893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49CA26D3-642B-9246-B3B8-5A6A4DF80568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F5D6D773-1417-8D4D-A1E8-9F65D1580842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E11F0BE5-35CD-2F41-A24B-FA33ACD7A1BB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6BA83732-486F-8745-84F0-E4A38EBBF9E9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49BF3912-4872-4F49-B737-72D9ADAABF5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7" name="Rektangel 56">
                <a:extLst>
                  <a:ext uri="{FF2B5EF4-FFF2-40B4-BE49-F238E27FC236}">
                    <a16:creationId xmlns:a16="http://schemas.microsoft.com/office/drawing/2014/main" id="{BE7D1982-FF51-A243-B873-504AF91CF24E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926AF779-45AE-834D-8B9B-E147A75152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3B05EBB5-D0E3-414A-B5E2-20D2F397129F}"/>
                </a:ext>
              </a:extLst>
            </p:cNvPr>
            <p:cNvCxnSpPr>
              <a:cxnSpLocks/>
              <a:stCxn id="42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B9C1812D-C535-E441-BF60-5844644FDCCB}"/>
                </a:ext>
              </a:extLst>
            </p:cNvPr>
            <p:cNvCxnSpPr>
              <a:cxnSpLocks/>
              <a:stCxn id="44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995F10A6-7E9E-7F46-835A-F8FA28E0C722}"/>
                </a:ext>
              </a:extLst>
            </p:cNvPr>
            <p:cNvCxnSpPr>
              <a:cxnSpLocks/>
              <a:stCxn id="40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DD497730-72C8-E54C-BE41-9CC89C106204}"/>
                </a:ext>
              </a:extLst>
            </p:cNvPr>
            <p:cNvCxnSpPr>
              <a:cxnSpLocks/>
              <a:stCxn id="46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7E6FCC74-278D-8F4C-9A19-B97229327336}"/>
                </a:ext>
              </a:extLst>
            </p:cNvPr>
            <p:cNvCxnSpPr>
              <a:cxnSpLocks/>
              <a:stCxn id="50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ett linje 31">
              <a:extLst>
                <a:ext uri="{FF2B5EF4-FFF2-40B4-BE49-F238E27FC236}">
                  <a16:creationId xmlns:a16="http://schemas.microsoft.com/office/drawing/2014/main" id="{27C3F56A-19C1-8C43-BA7C-EC72D93ABACA}"/>
                </a:ext>
              </a:extLst>
            </p:cNvPr>
            <p:cNvCxnSpPr>
              <a:cxnSpLocks/>
              <a:stCxn id="48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0378D194-73C0-274E-8A33-2880856DCF9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50" name="Rektangel 49">
                <a:extLst>
                  <a:ext uri="{FF2B5EF4-FFF2-40B4-BE49-F238E27FC236}">
                    <a16:creationId xmlns:a16="http://schemas.microsoft.com/office/drawing/2014/main" id="{1827F508-245F-AE4E-BD96-A37480556BEB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1" name="Rett linje 50">
                <a:extLst>
                  <a:ext uri="{FF2B5EF4-FFF2-40B4-BE49-F238E27FC236}">
                    <a16:creationId xmlns:a16="http://schemas.microsoft.com/office/drawing/2014/main" id="{84C00645-5B5B-6041-95E3-1F2F2F357F9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EE014F1F-1199-CF47-B4A6-3350B4501C57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8" name="Rektangel 47">
                <a:extLst>
                  <a:ext uri="{FF2B5EF4-FFF2-40B4-BE49-F238E27FC236}">
                    <a16:creationId xmlns:a16="http://schemas.microsoft.com/office/drawing/2014/main" id="{33E8FE13-D304-F04D-B4CA-11E8D9EA9403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9" name="Rett linje 48">
                <a:extLst>
                  <a:ext uri="{FF2B5EF4-FFF2-40B4-BE49-F238E27FC236}">
                    <a16:creationId xmlns:a16="http://schemas.microsoft.com/office/drawing/2014/main" id="{8F8C0134-63C2-2440-88C7-3E0DBD5FC22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D5A244B5-D5A7-9C46-837E-885BA4C5BFC8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6" name="Rektangel 45">
                <a:extLst>
                  <a:ext uri="{FF2B5EF4-FFF2-40B4-BE49-F238E27FC236}">
                    <a16:creationId xmlns:a16="http://schemas.microsoft.com/office/drawing/2014/main" id="{F5D7884B-D812-3A42-AE55-14E34C05CA01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7" name="Rett linje 46">
                <a:extLst>
                  <a:ext uri="{FF2B5EF4-FFF2-40B4-BE49-F238E27FC236}">
                    <a16:creationId xmlns:a16="http://schemas.microsoft.com/office/drawing/2014/main" id="{0E34DD54-E0FE-B84A-A7D4-D399F888B6C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2B146932-A847-ED41-ABD8-DF09B93EA9F3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DCF17E64-4A02-7148-BEC3-83D8841BD63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5" name="Rett linje 44">
                <a:extLst>
                  <a:ext uri="{FF2B5EF4-FFF2-40B4-BE49-F238E27FC236}">
                    <a16:creationId xmlns:a16="http://schemas.microsoft.com/office/drawing/2014/main" id="{326A2BAE-5E17-B149-B1A2-FE9E4BD29FA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039AAC92-98CC-BF45-904E-888C16C074F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5DAD0FC4-3B41-474B-B643-2F9E699BC7E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3" name="Rett linje 42">
                <a:extLst>
                  <a:ext uri="{FF2B5EF4-FFF2-40B4-BE49-F238E27FC236}">
                    <a16:creationId xmlns:a16="http://schemas.microsoft.com/office/drawing/2014/main" id="{FDA84C34-DD90-134D-ACDE-64A450224F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uppe 37">
              <a:extLst>
                <a:ext uri="{FF2B5EF4-FFF2-40B4-BE49-F238E27FC236}">
                  <a16:creationId xmlns:a16="http://schemas.microsoft.com/office/drawing/2014/main" id="{A5007D20-96F1-2A41-A992-CD980E87AFC9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A7486652-B831-8E4A-B0E8-E9CEDB776DD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1" name="Rett linje 40">
                <a:extLst>
                  <a:ext uri="{FF2B5EF4-FFF2-40B4-BE49-F238E27FC236}">
                    <a16:creationId xmlns:a16="http://schemas.microsoft.com/office/drawing/2014/main" id="{F186D4B2-7812-1F46-A998-E3F036BC20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Rett linje 38">
              <a:extLst>
                <a:ext uri="{FF2B5EF4-FFF2-40B4-BE49-F238E27FC236}">
                  <a16:creationId xmlns:a16="http://schemas.microsoft.com/office/drawing/2014/main" id="{980F4E2E-5EA4-474F-9E31-835A8E98077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uppe 57">
            <a:extLst>
              <a:ext uri="{FF2B5EF4-FFF2-40B4-BE49-F238E27FC236}">
                <a16:creationId xmlns:a16="http://schemas.microsoft.com/office/drawing/2014/main" id="{AB51FACC-7DAC-294D-9ECF-B98A28144016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910BD624-E33C-2E4F-9442-1B07B87A817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95253A5A-AE98-4B43-ACFC-C33A917B0FC3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B7E6E43F-D083-404B-88E6-8181D6A1EDCF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2" name="Rektangel 61">
              <a:extLst>
                <a:ext uri="{FF2B5EF4-FFF2-40B4-BE49-F238E27FC236}">
                  <a16:creationId xmlns:a16="http://schemas.microsoft.com/office/drawing/2014/main" id="{B3DA4965-4EDC-0D43-B4C1-940E1BA36158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511B640F-A541-1746-929D-B55DB001560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A3E73136-E410-5B4D-BC89-A1F88EC0428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55489C14-C32A-2246-BE81-0A7E94FE637E}"/>
                </a:ext>
              </a:extLst>
            </p:cNvPr>
            <p:cNvCxnSpPr>
              <a:cxnSpLocks/>
              <a:stCxn id="67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Rett linje 65">
              <a:extLst>
                <a:ext uri="{FF2B5EF4-FFF2-40B4-BE49-F238E27FC236}">
                  <a16:creationId xmlns:a16="http://schemas.microsoft.com/office/drawing/2014/main" id="{5CCE2020-A9E9-4E47-8A75-E0C90C42ECBB}"/>
                </a:ext>
              </a:extLst>
            </p:cNvPr>
            <p:cNvCxnSpPr>
              <a:cxnSpLocks/>
              <a:stCxn id="67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ktangel 66">
              <a:extLst>
                <a:ext uri="{FF2B5EF4-FFF2-40B4-BE49-F238E27FC236}">
                  <a16:creationId xmlns:a16="http://schemas.microsoft.com/office/drawing/2014/main" id="{21952FCC-D220-E74A-B32C-62AF01DD2A1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8" name="Rett linje 67">
              <a:extLst>
                <a:ext uri="{FF2B5EF4-FFF2-40B4-BE49-F238E27FC236}">
                  <a16:creationId xmlns:a16="http://schemas.microsoft.com/office/drawing/2014/main" id="{00806AAE-07AB-D440-904D-3846C9D74C0B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ktangel 68">
              <a:extLst>
                <a:ext uri="{FF2B5EF4-FFF2-40B4-BE49-F238E27FC236}">
                  <a16:creationId xmlns:a16="http://schemas.microsoft.com/office/drawing/2014/main" id="{56699FF4-FEB1-CA4E-B432-16BBEC84D1C4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AFA083EC-FDFD-9E4F-B595-6A6EC5B7FA75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E8926D28-35CE-DB4E-BF56-664AF369532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Rett linje 71">
              <a:extLst>
                <a:ext uri="{FF2B5EF4-FFF2-40B4-BE49-F238E27FC236}">
                  <a16:creationId xmlns:a16="http://schemas.microsoft.com/office/drawing/2014/main" id="{2E5810D3-57AB-6043-ACA4-6C358279D50D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3" name="Plassholder for tekst 7">
            <a:extLst>
              <a:ext uri="{FF2B5EF4-FFF2-40B4-BE49-F238E27FC236}">
                <a16:creationId xmlns:a16="http://schemas.microsoft.com/office/drawing/2014/main" id="{B92A71BA-AE3E-044A-9513-C446526D6AA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1" name="TekstSylinder 90">
            <a:extLst>
              <a:ext uri="{FF2B5EF4-FFF2-40B4-BE49-F238E27FC236}">
                <a16:creationId xmlns:a16="http://schemas.microsoft.com/office/drawing/2014/main" id="{D8BFF3AF-100C-6745-B178-EF1A964BB521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116" name="Gruppe 115">
            <a:extLst>
              <a:ext uri="{FF2B5EF4-FFF2-40B4-BE49-F238E27FC236}">
                <a16:creationId xmlns:a16="http://schemas.microsoft.com/office/drawing/2014/main" id="{F4097E33-CF5F-8E43-B046-2CEB7B436B2D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117" name="Gruppe 116">
              <a:extLst>
                <a:ext uri="{FF2B5EF4-FFF2-40B4-BE49-F238E27FC236}">
                  <a16:creationId xmlns:a16="http://schemas.microsoft.com/office/drawing/2014/main" id="{DECE140A-93EB-3144-89A2-67734D7FECB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22" name="Rektangel 121">
                <a:extLst>
                  <a:ext uri="{FF2B5EF4-FFF2-40B4-BE49-F238E27FC236}">
                    <a16:creationId xmlns:a16="http://schemas.microsoft.com/office/drawing/2014/main" id="{DDA73A66-85FA-424A-8AAA-0F985FE62182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23" name="Gruppe 122">
                <a:extLst>
                  <a:ext uri="{FF2B5EF4-FFF2-40B4-BE49-F238E27FC236}">
                    <a16:creationId xmlns:a16="http://schemas.microsoft.com/office/drawing/2014/main" id="{9640A54C-C539-B742-ABCC-6299AE5B8CEB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24" name="Gruppe 123">
                  <a:extLst>
                    <a:ext uri="{FF2B5EF4-FFF2-40B4-BE49-F238E27FC236}">
                      <a16:creationId xmlns:a16="http://schemas.microsoft.com/office/drawing/2014/main" id="{20F039C6-69E9-B941-A4D3-66A5C1CDD70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34" name="Rektangel 133">
                    <a:extLst>
                      <a:ext uri="{FF2B5EF4-FFF2-40B4-BE49-F238E27FC236}">
                        <a16:creationId xmlns:a16="http://schemas.microsoft.com/office/drawing/2014/main" id="{E6B7DA5B-F065-2842-BCE3-471D7906CE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5" name="Rektangel 134">
                    <a:extLst>
                      <a:ext uri="{FF2B5EF4-FFF2-40B4-BE49-F238E27FC236}">
                        <a16:creationId xmlns:a16="http://schemas.microsoft.com/office/drawing/2014/main" id="{B04DDF36-E4D0-1541-8466-643799975A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6" name="Rektangel 135">
                    <a:extLst>
                      <a:ext uri="{FF2B5EF4-FFF2-40B4-BE49-F238E27FC236}">
                        <a16:creationId xmlns:a16="http://schemas.microsoft.com/office/drawing/2014/main" id="{0C6F3194-B699-D740-A1E1-EAEB8C66A35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5" name="Gruppe 124">
                  <a:extLst>
                    <a:ext uri="{FF2B5EF4-FFF2-40B4-BE49-F238E27FC236}">
                      <a16:creationId xmlns:a16="http://schemas.microsoft.com/office/drawing/2014/main" id="{C17BA548-9E47-5E40-95F0-9D998CFD542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31" name="Rektangel 130">
                    <a:extLst>
                      <a:ext uri="{FF2B5EF4-FFF2-40B4-BE49-F238E27FC236}">
                        <a16:creationId xmlns:a16="http://schemas.microsoft.com/office/drawing/2014/main" id="{9B63810D-9182-9647-8817-730AA17B99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2" name="Rektangel 131">
                    <a:extLst>
                      <a:ext uri="{FF2B5EF4-FFF2-40B4-BE49-F238E27FC236}">
                        <a16:creationId xmlns:a16="http://schemas.microsoft.com/office/drawing/2014/main" id="{76178564-5C0D-A84D-A7E4-632055B6BBC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3" name="Rektangel 132">
                    <a:extLst>
                      <a:ext uri="{FF2B5EF4-FFF2-40B4-BE49-F238E27FC236}">
                        <a16:creationId xmlns:a16="http://schemas.microsoft.com/office/drawing/2014/main" id="{2D2CE19A-924B-564C-ABE6-C21E0B2CBAE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26" name="Gruppe 125">
                  <a:extLst>
                    <a:ext uri="{FF2B5EF4-FFF2-40B4-BE49-F238E27FC236}">
                      <a16:creationId xmlns:a16="http://schemas.microsoft.com/office/drawing/2014/main" id="{559F23A5-5BF4-B14C-82D4-70EFF9772D8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27" name="Rektangel 126">
                    <a:extLst>
                      <a:ext uri="{FF2B5EF4-FFF2-40B4-BE49-F238E27FC236}">
                        <a16:creationId xmlns:a16="http://schemas.microsoft.com/office/drawing/2014/main" id="{1C6AC6BA-EC18-824D-AF37-845A37278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8" name="Rektangel 127">
                    <a:extLst>
                      <a:ext uri="{FF2B5EF4-FFF2-40B4-BE49-F238E27FC236}">
                        <a16:creationId xmlns:a16="http://schemas.microsoft.com/office/drawing/2014/main" id="{6A88E69C-BC25-E944-B7EF-EBBC18D8339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9" name="Rektangel 128">
                    <a:extLst>
                      <a:ext uri="{FF2B5EF4-FFF2-40B4-BE49-F238E27FC236}">
                        <a16:creationId xmlns:a16="http://schemas.microsoft.com/office/drawing/2014/main" id="{CD353E5E-D83D-F24E-8720-DA4E6552C13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30" name="Rektangel 129">
                    <a:extLst>
                      <a:ext uri="{FF2B5EF4-FFF2-40B4-BE49-F238E27FC236}">
                        <a16:creationId xmlns:a16="http://schemas.microsoft.com/office/drawing/2014/main" id="{443B0873-2032-ED4A-82E8-AE8C6FE9F5A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18" name="TekstSylinder 117">
              <a:extLst>
                <a:ext uri="{FF2B5EF4-FFF2-40B4-BE49-F238E27FC236}">
                  <a16:creationId xmlns:a16="http://schemas.microsoft.com/office/drawing/2014/main" id="{6DB9C27B-183E-204C-A01D-673CC376DE0D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119" name="Gruppe 118">
              <a:extLst>
                <a:ext uri="{FF2B5EF4-FFF2-40B4-BE49-F238E27FC236}">
                  <a16:creationId xmlns:a16="http://schemas.microsoft.com/office/drawing/2014/main" id="{74D7BF0B-3E09-444C-9AFF-AB01B35624FC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120" name="Vinkel 119">
                <a:extLst>
                  <a:ext uri="{FF2B5EF4-FFF2-40B4-BE49-F238E27FC236}">
                    <a16:creationId xmlns:a16="http://schemas.microsoft.com/office/drawing/2014/main" id="{5A99E870-FD93-3B44-8FBD-4D137D1803A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1" name="TekstSylinder 120">
                <a:extLst>
                  <a:ext uri="{FF2B5EF4-FFF2-40B4-BE49-F238E27FC236}">
                    <a16:creationId xmlns:a16="http://schemas.microsoft.com/office/drawing/2014/main" id="{FF708AAD-7EC4-8240-87D4-5F7492876627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13437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617A1-83E2-5344-8976-17361E42FD8B}" type="datetime1">
              <a:rPr lang="nb-NO" smtClean="0"/>
              <a:t>04.03.2022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6" name="Plassholder for tekst 7">
            <a:extLst>
              <a:ext uri="{FF2B5EF4-FFF2-40B4-BE49-F238E27FC236}">
                <a16:creationId xmlns:a16="http://schemas.microsoft.com/office/drawing/2014/main" id="{BB1A03DA-0C1D-E543-8AED-4F84F9939F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kstSylinder 71">
            <a:extLst>
              <a:ext uri="{FF2B5EF4-FFF2-40B4-BE49-F238E27FC236}">
                <a16:creationId xmlns:a16="http://schemas.microsoft.com/office/drawing/2014/main" id="{4CC3D295-8F51-F14C-A0DE-43811CC503C3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positiv</a:t>
            </a:r>
          </a:p>
        </p:txBody>
      </p:sp>
      <p:grpSp>
        <p:nvGrpSpPr>
          <p:cNvPr id="90" name="Gruppe 89">
            <a:extLst>
              <a:ext uri="{FF2B5EF4-FFF2-40B4-BE49-F238E27FC236}">
                <a16:creationId xmlns:a16="http://schemas.microsoft.com/office/drawing/2014/main" id="{7CA9C2BF-57F1-B045-9180-AF5743F3C790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91" name="Gruppe 90">
              <a:extLst>
                <a:ext uri="{FF2B5EF4-FFF2-40B4-BE49-F238E27FC236}">
                  <a16:creationId xmlns:a16="http://schemas.microsoft.com/office/drawing/2014/main" id="{9EE5E5A1-CB87-064E-A1B8-4F7240CA91C3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9199446D-A160-E54C-A98A-97670A104D6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97" name="Gruppe 96">
                <a:extLst>
                  <a:ext uri="{FF2B5EF4-FFF2-40B4-BE49-F238E27FC236}">
                    <a16:creationId xmlns:a16="http://schemas.microsoft.com/office/drawing/2014/main" id="{C247B874-04D1-9D4E-A793-049462DE26D6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98" name="Gruppe 97">
                  <a:extLst>
                    <a:ext uri="{FF2B5EF4-FFF2-40B4-BE49-F238E27FC236}">
                      <a16:creationId xmlns:a16="http://schemas.microsoft.com/office/drawing/2014/main" id="{3467FE23-DCD1-4E47-BB9E-95855B3839A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08" name="Rektangel 107">
                    <a:extLst>
                      <a:ext uri="{FF2B5EF4-FFF2-40B4-BE49-F238E27FC236}">
                        <a16:creationId xmlns:a16="http://schemas.microsoft.com/office/drawing/2014/main" id="{EA2CFB82-4FE0-CA4F-8D2C-B9F50B38568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9" name="Rektangel 108">
                    <a:extLst>
                      <a:ext uri="{FF2B5EF4-FFF2-40B4-BE49-F238E27FC236}">
                        <a16:creationId xmlns:a16="http://schemas.microsoft.com/office/drawing/2014/main" id="{9A8820E8-7760-944E-A657-1E617296186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0" name="Rektangel 109">
                    <a:extLst>
                      <a:ext uri="{FF2B5EF4-FFF2-40B4-BE49-F238E27FC236}">
                        <a16:creationId xmlns:a16="http://schemas.microsoft.com/office/drawing/2014/main" id="{1EB784A8-BE62-BC46-9207-5D0171020E0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99" name="Gruppe 98">
                  <a:extLst>
                    <a:ext uri="{FF2B5EF4-FFF2-40B4-BE49-F238E27FC236}">
                      <a16:creationId xmlns:a16="http://schemas.microsoft.com/office/drawing/2014/main" id="{C0612BDE-564D-C94D-A7AB-2ACB109360F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05" name="Rektangel 104">
                    <a:extLst>
                      <a:ext uri="{FF2B5EF4-FFF2-40B4-BE49-F238E27FC236}">
                        <a16:creationId xmlns:a16="http://schemas.microsoft.com/office/drawing/2014/main" id="{9611E365-DC43-6947-8EBE-B931F53121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6" name="Rektangel 105">
                    <a:extLst>
                      <a:ext uri="{FF2B5EF4-FFF2-40B4-BE49-F238E27FC236}">
                        <a16:creationId xmlns:a16="http://schemas.microsoft.com/office/drawing/2014/main" id="{896A1615-33C0-2841-AD4C-3D62C2946BF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7" name="Rektangel 106">
                    <a:extLst>
                      <a:ext uri="{FF2B5EF4-FFF2-40B4-BE49-F238E27FC236}">
                        <a16:creationId xmlns:a16="http://schemas.microsoft.com/office/drawing/2014/main" id="{A4F6BBA8-3378-8946-9C45-2A239E00BF4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00" name="Gruppe 99">
                  <a:extLst>
                    <a:ext uri="{FF2B5EF4-FFF2-40B4-BE49-F238E27FC236}">
                      <a16:creationId xmlns:a16="http://schemas.microsoft.com/office/drawing/2014/main" id="{8C309830-E5F1-8E41-BCA9-251AA3B86FD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01" name="Rektangel 100">
                    <a:extLst>
                      <a:ext uri="{FF2B5EF4-FFF2-40B4-BE49-F238E27FC236}">
                        <a16:creationId xmlns:a16="http://schemas.microsoft.com/office/drawing/2014/main" id="{50CA88BB-7387-DD4B-A6E3-BEDF86F2614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2" name="Rektangel 101">
                    <a:extLst>
                      <a:ext uri="{FF2B5EF4-FFF2-40B4-BE49-F238E27FC236}">
                        <a16:creationId xmlns:a16="http://schemas.microsoft.com/office/drawing/2014/main" id="{AB1934A5-85F4-FF48-9398-897E1A8ADB5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3" name="Rektangel 102">
                    <a:extLst>
                      <a:ext uri="{FF2B5EF4-FFF2-40B4-BE49-F238E27FC236}">
                        <a16:creationId xmlns:a16="http://schemas.microsoft.com/office/drawing/2014/main" id="{963F2E7F-4C9D-0447-AAAF-227BFCF09E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04" name="Rektangel 103">
                    <a:extLst>
                      <a:ext uri="{FF2B5EF4-FFF2-40B4-BE49-F238E27FC236}">
                        <a16:creationId xmlns:a16="http://schemas.microsoft.com/office/drawing/2014/main" id="{E6FAAD3A-5A0C-1244-8308-B81ABB39B04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2" name="TekstSylinder 91">
              <a:extLst>
                <a:ext uri="{FF2B5EF4-FFF2-40B4-BE49-F238E27FC236}">
                  <a16:creationId xmlns:a16="http://schemas.microsoft.com/office/drawing/2014/main" id="{BABF0E71-DEA0-3343-8AF8-6A9A70C4B49B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02BB3DD4-65FF-4E43-8EC4-72B29CEB570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B0A36170-F06E-8E41-9BC7-F44F4E26A5A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2E98FD4-0641-4147-A688-3F5F957482F2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195584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e ne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8">
            <a:extLst>
              <a:ext uri="{FF2B5EF4-FFF2-40B4-BE49-F238E27FC236}">
                <a16:creationId xmlns:a16="http://schemas.microsoft.com/office/drawing/2014/main" id="{60CD866B-09E0-644B-925F-4FC4C3C24E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0"/>
            <a:ext cx="12193200" cy="6858000"/>
          </a:xfrm>
          <a:noFill/>
        </p:spPr>
        <p:txBody>
          <a:bodyPr lIns="180000" tIns="180000" rIns="180000" bIns="180000"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1. plasser et bilde i rammen</a:t>
            </a:r>
            <a:br>
              <a:rPr lang="nb-NO" noProof="0"/>
            </a:br>
            <a:r>
              <a:rPr lang="nb-NO" noProof="0"/>
              <a:t>2. plasser lengst bak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33855AB-DD85-A042-816A-FE4B586E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39CC06A-0458-7443-A95A-A3C9036965EC}" type="datetime1">
              <a:rPr lang="nb-NO" smtClean="0"/>
              <a:pPr/>
              <a:t>04.03.2022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879BB5-5FD5-7845-BDED-D0F03760B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B267F-75EE-304B-926E-01981DB8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ACEFDFC-287E-0A4D-81A7-6CC8C070690D}" type="slidenum">
              <a:rPr lang="nb-NO" smtClean="0"/>
              <a:pPr/>
              <a:t>‹#›</a:t>
            </a:fld>
            <a:endParaRPr lang="nb-NO"/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E6B2F163-6ED3-2147-9D52-FE9CA569B810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9D2454-70FF-CE43-BA44-8336A95E4B45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51" name="Rektangel 50">
                <a:extLst>
                  <a:ext uri="{FF2B5EF4-FFF2-40B4-BE49-F238E27FC236}">
                    <a16:creationId xmlns:a16="http://schemas.microsoft.com/office/drawing/2014/main" id="{E01F046E-AA1F-A543-9EE9-1F139F5E93DD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52" name="Rektangel 51">
                <a:extLst>
                  <a:ext uri="{FF2B5EF4-FFF2-40B4-BE49-F238E27FC236}">
                    <a16:creationId xmlns:a16="http://schemas.microsoft.com/office/drawing/2014/main" id="{9888665A-D584-654A-BDAB-173BDA280D00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3" name="Rektangel 52">
                <a:extLst>
                  <a:ext uri="{FF2B5EF4-FFF2-40B4-BE49-F238E27FC236}">
                    <a16:creationId xmlns:a16="http://schemas.microsoft.com/office/drawing/2014/main" id="{B4DB81F3-C6A8-D842-8B16-582614A0A615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4" name="Rektangel 53">
                <a:extLst>
                  <a:ext uri="{FF2B5EF4-FFF2-40B4-BE49-F238E27FC236}">
                    <a16:creationId xmlns:a16="http://schemas.microsoft.com/office/drawing/2014/main" id="{A507F676-471B-D34B-A0CC-1015F896AE9D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5" name="Rektangel 54">
                <a:extLst>
                  <a:ext uri="{FF2B5EF4-FFF2-40B4-BE49-F238E27FC236}">
                    <a16:creationId xmlns:a16="http://schemas.microsoft.com/office/drawing/2014/main" id="{C220B5B3-B212-8840-BE9F-0BDEA799F841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56" name="Rektangel 55">
                <a:extLst>
                  <a:ext uri="{FF2B5EF4-FFF2-40B4-BE49-F238E27FC236}">
                    <a16:creationId xmlns:a16="http://schemas.microsoft.com/office/drawing/2014/main" id="{0E30B65E-18B7-A743-91CC-519854ABBFF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25" name="Rett linje 24">
              <a:extLst>
                <a:ext uri="{FF2B5EF4-FFF2-40B4-BE49-F238E27FC236}">
                  <a16:creationId xmlns:a16="http://schemas.microsoft.com/office/drawing/2014/main" id="{BFB4B24A-00A6-A740-9B6F-090EA989E16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8ADB2E79-48A8-B942-ADEF-9DA957FAB045}"/>
                </a:ext>
              </a:extLst>
            </p:cNvPr>
            <p:cNvCxnSpPr>
              <a:cxnSpLocks/>
              <a:stCxn id="41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FE3F964E-27AF-5147-9507-F07231AFAE03}"/>
                </a:ext>
              </a:extLst>
            </p:cNvPr>
            <p:cNvCxnSpPr>
              <a:cxnSpLocks/>
              <a:stCxn id="43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tt linje 27">
              <a:extLst>
                <a:ext uri="{FF2B5EF4-FFF2-40B4-BE49-F238E27FC236}">
                  <a16:creationId xmlns:a16="http://schemas.microsoft.com/office/drawing/2014/main" id="{5D0A5FDB-18A9-3D49-BB00-63F06337B29F}"/>
                </a:ext>
              </a:extLst>
            </p:cNvPr>
            <p:cNvCxnSpPr>
              <a:cxnSpLocks/>
              <a:stCxn id="39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tt linje 28">
              <a:extLst>
                <a:ext uri="{FF2B5EF4-FFF2-40B4-BE49-F238E27FC236}">
                  <a16:creationId xmlns:a16="http://schemas.microsoft.com/office/drawing/2014/main" id="{113B2CC6-F548-F845-9551-8EAC4BCD15F0}"/>
                </a:ext>
              </a:extLst>
            </p:cNvPr>
            <p:cNvCxnSpPr>
              <a:cxnSpLocks/>
              <a:stCxn id="45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tt linje 29">
              <a:extLst>
                <a:ext uri="{FF2B5EF4-FFF2-40B4-BE49-F238E27FC236}">
                  <a16:creationId xmlns:a16="http://schemas.microsoft.com/office/drawing/2014/main" id="{BF5236E1-9C62-EC46-A641-A5DE731E3063}"/>
                </a:ext>
              </a:extLst>
            </p:cNvPr>
            <p:cNvCxnSpPr>
              <a:cxnSpLocks/>
              <a:stCxn id="49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ett linje 30">
              <a:extLst>
                <a:ext uri="{FF2B5EF4-FFF2-40B4-BE49-F238E27FC236}">
                  <a16:creationId xmlns:a16="http://schemas.microsoft.com/office/drawing/2014/main" id="{160E83E6-97F0-8349-AE3E-0B28728EAB0A}"/>
                </a:ext>
              </a:extLst>
            </p:cNvPr>
            <p:cNvCxnSpPr>
              <a:cxnSpLocks/>
              <a:stCxn id="47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3A24E8AA-6FA1-5B47-95C6-5F3EED5830AC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49" name="Rektangel 48">
                <a:extLst>
                  <a:ext uri="{FF2B5EF4-FFF2-40B4-BE49-F238E27FC236}">
                    <a16:creationId xmlns:a16="http://schemas.microsoft.com/office/drawing/2014/main" id="{737C8123-9A5E-904D-A679-6AA1399D81B9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50" name="Rett linje 49">
                <a:extLst>
                  <a:ext uri="{FF2B5EF4-FFF2-40B4-BE49-F238E27FC236}">
                    <a16:creationId xmlns:a16="http://schemas.microsoft.com/office/drawing/2014/main" id="{06CE9363-6BA2-8B4C-BE8E-74BA405E042C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e 32">
              <a:extLst>
                <a:ext uri="{FF2B5EF4-FFF2-40B4-BE49-F238E27FC236}">
                  <a16:creationId xmlns:a16="http://schemas.microsoft.com/office/drawing/2014/main" id="{86B73520-89F8-9F47-A1D7-D228D01885AF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47" name="Rektangel 46">
                <a:extLst>
                  <a:ext uri="{FF2B5EF4-FFF2-40B4-BE49-F238E27FC236}">
                    <a16:creationId xmlns:a16="http://schemas.microsoft.com/office/drawing/2014/main" id="{1CE07EF8-531B-694E-BF46-6672550BB79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48" name="Rett linje 47">
                <a:extLst>
                  <a:ext uri="{FF2B5EF4-FFF2-40B4-BE49-F238E27FC236}">
                    <a16:creationId xmlns:a16="http://schemas.microsoft.com/office/drawing/2014/main" id="{145F084E-1053-0245-85FD-2118E9DF9A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pe 33">
              <a:extLst>
                <a:ext uri="{FF2B5EF4-FFF2-40B4-BE49-F238E27FC236}">
                  <a16:creationId xmlns:a16="http://schemas.microsoft.com/office/drawing/2014/main" id="{D2003B3E-181B-8A4C-AE22-1F0D2605D09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647ADF1D-5F42-8D47-AD41-E4F201CF52A9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D6EA2D86-99A2-F14C-ADD4-53641A8A7F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uppe 34">
              <a:extLst>
                <a:ext uri="{FF2B5EF4-FFF2-40B4-BE49-F238E27FC236}">
                  <a16:creationId xmlns:a16="http://schemas.microsoft.com/office/drawing/2014/main" id="{A83433ED-4FB5-2B4F-9191-C83A94955236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A7E6EB65-4D53-4849-B81B-72E7F6DB7DBA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F2B3A6CA-D596-AF46-A9EC-6AC4827C627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Gruppe 35">
              <a:extLst>
                <a:ext uri="{FF2B5EF4-FFF2-40B4-BE49-F238E27FC236}">
                  <a16:creationId xmlns:a16="http://schemas.microsoft.com/office/drawing/2014/main" id="{FA7B6066-4DFD-E94C-94AB-69F5B53199FE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A0039850-834E-CC40-B3F3-683135B32A66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42" name="Rett linje 41">
                <a:extLst>
                  <a:ext uri="{FF2B5EF4-FFF2-40B4-BE49-F238E27FC236}">
                    <a16:creationId xmlns:a16="http://schemas.microsoft.com/office/drawing/2014/main" id="{B824AF56-ECEA-4043-9C18-8E90194DD8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uppe 36">
              <a:extLst>
                <a:ext uri="{FF2B5EF4-FFF2-40B4-BE49-F238E27FC236}">
                  <a16:creationId xmlns:a16="http://schemas.microsoft.com/office/drawing/2014/main" id="{F11CB56F-0A6B-4543-801E-C174C1568B52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90B194E-0C82-8C43-8756-A40AF75761D0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40" name="Rett linje 39">
                <a:extLst>
                  <a:ext uri="{FF2B5EF4-FFF2-40B4-BE49-F238E27FC236}">
                    <a16:creationId xmlns:a16="http://schemas.microsoft.com/office/drawing/2014/main" id="{AAC9C1BD-3CA7-FC4B-8E3D-DE83E5B7C7D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Rett linje 37">
              <a:extLst>
                <a:ext uri="{FF2B5EF4-FFF2-40B4-BE49-F238E27FC236}">
                  <a16:creationId xmlns:a16="http://schemas.microsoft.com/office/drawing/2014/main" id="{C7A51BD2-CD19-A647-9106-EE6264D8BE88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uppe 56">
            <a:extLst>
              <a:ext uri="{FF2B5EF4-FFF2-40B4-BE49-F238E27FC236}">
                <a16:creationId xmlns:a16="http://schemas.microsoft.com/office/drawing/2014/main" id="{1255D6A5-7C18-3546-BA08-2FFEDAB34041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58" name="Rektangel 57">
              <a:extLst>
                <a:ext uri="{FF2B5EF4-FFF2-40B4-BE49-F238E27FC236}">
                  <a16:creationId xmlns:a16="http://schemas.microsoft.com/office/drawing/2014/main" id="{83B42075-3A5C-1E46-A9FA-362B5515A8A6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59" name="Rektangel 58">
              <a:extLst>
                <a:ext uri="{FF2B5EF4-FFF2-40B4-BE49-F238E27FC236}">
                  <a16:creationId xmlns:a16="http://schemas.microsoft.com/office/drawing/2014/main" id="{D106EC1A-221F-0A4B-9475-29240E861AA7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60" name="Rektangel 59">
              <a:extLst>
                <a:ext uri="{FF2B5EF4-FFF2-40B4-BE49-F238E27FC236}">
                  <a16:creationId xmlns:a16="http://schemas.microsoft.com/office/drawing/2014/main" id="{7637FBCC-CEAF-474B-9393-8790DD5AFB51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61" name="Rektangel 60">
              <a:extLst>
                <a:ext uri="{FF2B5EF4-FFF2-40B4-BE49-F238E27FC236}">
                  <a16:creationId xmlns:a16="http://schemas.microsoft.com/office/drawing/2014/main" id="{58DA230D-EB5E-5B47-A595-BC7A0838781B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62" name="Rett linje 61">
              <a:extLst>
                <a:ext uri="{FF2B5EF4-FFF2-40B4-BE49-F238E27FC236}">
                  <a16:creationId xmlns:a16="http://schemas.microsoft.com/office/drawing/2014/main" id="{29A6395B-F80C-7247-AF08-0815CB4E5CA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Rett linje 62">
              <a:extLst>
                <a:ext uri="{FF2B5EF4-FFF2-40B4-BE49-F238E27FC236}">
                  <a16:creationId xmlns:a16="http://schemas.microsoft.com/office/drawing/2014/main" id="{8E28BDF9-D392-E74A-B639-BDDDD517321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Rett linje 63">
              <a:extLst>
                <a:ext uri="{FF2B5EF4-FFF2-40B4-BE49-F238E27FC236}">
                  <a16:creationId xmlns:a16="http://schemas.microsoft.com/office/drawing/2014/main" id="{B18FF123-D027-C14E-AB15-B6FA96912712}"/>
                </a:ext>
              </a:extLst>
            </p:cNvPr>
            <p:cNvCxnSpPr>
              <a:cxnSpLocks/>
              <a:stCxn id="66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Rett linje 64">
              <a:extLst>
                <a:ext uri="{FF2B5EF4-FFF2-40B4-BE49-F238E27FC236}">
                  <a16:creationId xmlns:a16="http://schemas.microsoft.com/office/drawing/2014/main" id="{8D0FBEDD-4B7F-AB4D-A811-0314736171E9}"/>
                </a:ext>
              </a:extLst>
            </p:cNvPr>
            <p:cNvCxnSpPr>
              <a:cxnSpLocks/>
              <a:stCxn id="66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ktangel 65">
              <a:extLst>
                <a:ext uri="{FF2B5EF4-FFF2-40B4-BE49-F238E27FC236}">
                  <a16:creationId xmlns:a16="http://schemas.microsoft.com/office/drawing/2014/main" id="{F95F586E-E9CB-7F4E-875F-DFADD3742B91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67" name="Rett linje 66">
              <a:extLst>
                <a:ext uri="{FF2B5EF4-FFF2-40B4-BE49-F238E27FC236}">
                  <a16:creationId xmlns:a16="http://schemas.microsoft.com/office/drawing/2014/main" id="{18AC3B52-7605-124D-9366-1406BC09415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Rektangel 67">
              <a:extLst>
                <a:ext uri="{FF2B5EF4-FFF2-40B4-BE49-F238E27FC236}">
                  <a16:creationId xmlns:a16="http://schemas.microsoft.com/office/drawing/2014/main" id="{6D64798A-AF2F-F64B-B9C6-A6DDADD19126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69" name="Rett linje 68">
              <a:extLst>
                <a:ext uri="{FF2B5EF4-FFF2-40B4-BE49-F238E27FC236}">
                  <a16:creationId xmlns:a16="http://schemas.microsoft.com/office/drawing/2014/main" id="{F95D1769-0224-4D4A-B6BA-84065BF4B8E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Rett linje 69">
              <a:extLst>
                <a:ext uri="{FF2B5EF4-FFF2-40B4-BE49-F238E27FC236}">
                  <a16:creationId xmlns:a16="http://schemas.microsoft.com/office/drawing/2014/main" id="{6CFB1E29-DA85-B549-BFD0-C834FE927E61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Rett linje 70">
              <a:extLst>
                <a:ext uri="{FF2B5EF4-FFF2-40B4-BE49-F238E27FC236}">
                  <a16:creationId xmlns:a16="http://schemas.microsoft.com/office/drawing/2014/main" id="{5AF03FC7-8289-7A4E-A1A6-339D9AF6FCD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4" name="Plassholder for tekst 7">
            <a:extLst>
              <a:ext uri="{FF2B5EF4-FFF2-40B4-BE49-F238E27FC236}">
                <a16:creationId xmlns:a16="http://schemas.microsoft.com/office/drawing/2014/main" id="{B4167E25-FC4E-0D40-B7E9-F526F2DED68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1200" y="6296400"/>
            <a:ext cx="687600" cy="360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2" name="TekstSylinder 91">
            <a:extLst>
              <a:ext uri="{FF2B5EF4-FFF2-40B4-BE49-F238E27FC236}">
                <a16:creationId xmlns:a16="http://schemas.microsoft.com/office/drawing/2014/main" id="{6D51DDC6-EDC4-6145-9FBF-942463C865BC}"/>
              </a:ext>
            </a:extLst>
          </p:cNvPr>
          <p:cNvSpPr txBox="1"/>
          <p:nvPr userDrawn="1"/>
        </p:nvSpPr>
        <p:spPr>
          <a:xfrm>
            <a:off x="0" y="-213030"/>
            <a:ext cx="3068662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2018 / Innholdssider / negativ</a:t>
            </a:r>
          </a:p>
        </p:txBody>
      </p:sp>
      <p:grpSp>
        <p:nvGrpSpPr>
          <p:cNvPr id="6" name="Gruppe 5">
            <a:extLst>
              <a:ext uri="{FF2B5EF4-FFF2-40B4-BE49-F238E27FC236}">
                <a16:creationId xmlns:a16="http://schemas.microsoft.com/office/drawing/2014/main" id="{8CA7E12B-54B4-874B-933C-FC3D9E55A3BC}"/>
              </a:ext>
            </a:extLst>
          </p:cNvPr>
          <p:cNvGrpSpPr/>
          <p:nvPr userDrawn="1"/>
        </p:nvGrpSpPr>
        <p:grpSpPr>
          <a:xfrm>
            <a:off x="12252770" y="1"/>
            <a:ext cx="1165167" cy="5230535"/>
            <a:chOff x="12252770" y="1"/>
            <a:chExt cx="1165167" cy="5230535"/>
          </a:xfrm>
        </p:grpSpPr>
        <p:grpSp>
          <p:nvGrpSpPr>
            <p:cNvPr id="75" name="Gruppe 74">
              <a:extLst>
                <a:ext uri="{FF2B5EF4-FFF2-40B4-BE49-F238E27FC236}">
                  <a16:creationId xmlns:a16="http://schemas.microsoft.com/office/drawing/2014/main" id="{8F8009E6-2DC8-1C47-86DE-7EB231C9CC5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6" name="Rektangel 75">
                <a:extLst>
                  <a:ext uri="{FF2B5EF4-FFF2-40B4-BE49-F238E27FC236}">
                    <a16:creationId xmlns:a16="http://schemas.microsoft.com/office/drawing/2014/main" id="{AECE28FE-6B3F-5C41-9D27-3E564F3224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7" name="Gruppe 76">
                <a:extLst>
                  <a:ext uri="{FF2B5EF4-FFF2-40B4-BE49-F238E27FC236}">
                    <a16:creationId xmlns:a16="http://schemas.microsoft.com/office/drawing/2014/main" id="{CB74C1BB-F327-C041-8696-8CC95A20290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8" name="Gruppe 77">
                  <a:extLst>
                    <a:ext uri="{FF2B5EF4-FFF2-40B4-BE49-F238E27FC236}">
                      <a16:creationId xmlns:a16="http://schemas.microsoft.com/office/drawing/2014/main" id="{8BA22E53-07F3-E344-B911-54485682BB0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8" name="Rektangel 87">
                    <a:extLst>
                      <a:ext uri="{FF2B5EF4-FFF2-40B4-BE49-F238E27FC236}">
                        <a16:creationId xmlns:a16="http://schemas.microsoft.com/office/drawing/2014/main" id="{F7E0A24B-DECB-ED4D-A71C-0EC6A992AF3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9" name="Rektangel 88">
                    <a:extLst>
                      <a:ext uri="{FF2B5EF4-FFF2-40B4-BE49-F238E27FC236}">
                        <a16:creationId xmlns:a16="http://schemas.microsoft.com/office/drawing/2014/main" id="{6E2329DA-C840-C147-8677-C1FFC58179C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90" name="Rektangel 89">
                    <a:extLst>
                      <a:ext uri="{FF2B5EF4-FFF2-40B4-BE49-F238E27FC236}">
                        <a16:creationId xmlns:a16="http://schemas.microsoft.com/office/drawing/2014/main" id="{7772449B-69B2-094B-91F1-1382CE2FB42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9" name="Gruppe 78">
                  <a:extLst>
                    <a:ext uri="{FF2B5EF4-FFF2-40B4-BE49-F238E27FC236}">
                      <a16:creationId xmlns:a16="http://schemas.microsoft.com/office/drawing/2014/main" id="{07ED3267-1D40-1D4D-9EC7-35334513797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85" name="Rektangel 84">
                    <a:extLst>
                      <a:ext uri="{FF2B5EF4-FFF2-40B4-BE49-F238E27FC236}">
                        <a16:creationId xmlns:a16="http://schemas.microsoft.com/office/drawing/2014/main" id="{D6BA8FBC-0FE5-4F46-8FC3-48DC4E4604E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6" name="Rektangel 85">
                    <a:extLst>
                      <a:ext uri="{FF2B5EF4-FFF2-40B4-BE49-F238E27FC236}">
                        <a16:creationId xmlns:a16="http://schemas.microsoft.com/office/drawing/2014/main" id="{F622D83D-32EF-974E-B8E9-3A938C35CDA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7" name="Rektangel 86">
                    <a:extLst>
                      <a:ext uri="{FF2B5EF4-FFF2-40B4-BE49-F238E27FC236}">
                        <a16:creationId xmlns:a16="http://schemas.microsoft.com/office/drawing/2014/main" id="{1BDF731E-7B6C-2144-B025-0869B767623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80" name="Gruppe 79">
                  <a:extLst>
                    <a:ext uri="{FF2B5EF4-FFF2-40B4-BE49-F238E27FC236}">
                      <a16:creationId xmlns:a16="http://schemas.microsoft.com/office/drawing/2014/main" id="{49B6A4FA-1E22-9147-8AD9-B28366A7CE3B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BE12CC14-985A-504B-A96D-5C6E9DE8F2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9E8D8E6F-EA70-1842-A974-5D35616E09F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751FBA97-2B6D-5B40-BFA2-E3FE8D3EF3F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7D4A6F92-ED09-794E-9D24-8961E4EB970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91" name="TekstSylinder 90">
              <a:extLst>
                <a:ext uri="{FF2B5EF4-FFF2-40B4-BE49-F238E27FC236}">
                  <a16:creationId xmlns:a16="http://schemas.microsoft.com/office/drawing/2014/main" id="{5A1DF305-43F9-0B42-BCC1-E577120FC643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8015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6E30C78A-C11F-3D47-A36A-DA706F5C2C2B}"/>
                </a:ext>
              </a:extLst>
            </p:cNvPr>
            <p:cNvGrpSpPr/>
            <p:nvPr userDrawn="1"/>
          </p:nvGrpSpPr>
          <p:grpSpPr>
            <a:xfrm>
              <a:off x="12610441" y="194994"/>
              <a:ext cx="807496" cy="955972"/>
              <a:chOff x="12610441" y="212086"/>
              <a:chExt cx="807496" cy="955972"/>
            </a:xfrm>
          </p:grpSpPr>
          <p:cxnSp>
            <p:nvCxnSpPr>
              <p:cNvPr id="94" name="Vinkel 93">
                <a:extLst>
                  <a:ext uri="{FF2B5EF4-FFF2-40B4-BE49-F238E27FC236}">
                    <a16:creationId xmlns:a16="http://schemas.microsoft.com/office/drawing/2014/main" id="{9502FE88-586C-5A4C-9443-40A0C140DDA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610441" y="212088"/>
                <a:ext cx="12700" cy="955970"/>
              </a:xfrm>
              <a:prstGeom prst="bentConnector3">
                <a:avLst>
                  <a:gd name="adj1" fmla="val 1025000"/>
                </a:avLst>
              </a:prstGeom>
              <a:ln cap="sq">
                <a:solidFill>
                  <a:schemeClr val="tx1"/>
                </a:solidFill>
                <a:beve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5" name="TekstSylinder 94">
                <a:extLst>
                  <a:ext uri="{FF2B5EF4-FFF2-40B4-BE49-F238E27FC236}">
                    <a16:creationId xmlns:a16="http://schemas.microsoft.com/office/drawing/2014/main" id="{A577656F-9AE9-3D43-848E-7E4C5574867D}"/>
                  </a:ext>
                </a:extLst>
              </p:cNvPr>
              <p:cNvSpPr txBox="1"/>
              <p:nvPr userDrawn="1"/>
            </p:nvSpPr>
            <p:spPr>
              <a:xfrm>
                <a:off x="12766676" y="212086"/>
                <a:ext cx="651261" cy="955972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noAutofit/>
              </a:bodyPr>
              <a:lstStyle/>
              <a:p>
                <a:pPr algn="l"/>
                <a:r>
                  <a:rPr lang="nb-NO" sz="700">
                    <a:solidFill>
                      <a:schemeClr val="tx1"/>
                    </a:solidFill>
                  </a:rPr>
                  <a:t>Mørk blå og mørk grønn bakgrunn, skal alltid ha negativ tekst/logo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27675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blå">
    <p:bg>
      <p:bgPr>
        <a:solidFill>
          <a:srgbClr val="B3F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tx2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402CE879-B090-2641-8BC3-AD9F1F5860E2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tx2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A301E017-7600-CA46-92E0-AFE66AACCA2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blå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A2CEFB0E-6E2E-E543-BC09-F383E69BD8F9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25773BD9-6C2A-2E45-974B-021C79B8A0F6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CE1E3804-3FB4-B048-A83B-BD3930892E3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2DD1FCA6-63FF-D74F-8775-0893249E07DF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C51286A6-4A53-C144-B97B-7421D8D5F11C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C69A02B-063E-ED44-BDE5-424A23AF1FC5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83626417-CDF0-3D45-AD9E-DFECCB7DF8A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911B6A58-11E5-D84E-ACC8-EC16AE1CDD00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C8973C97-9370-2242-98E5-45E434DB7BDE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96AB93ED-0FBE-AB48-9789-5ADF0BB6197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5AB27E8C-8EEA-684B-A660-B8760E0FFB11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4D71D931-EF21-9C49-892F-B1B52A09E1F0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99BAA48-C174-C544-9DA8-230A3B74C46F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E5B7B5DF-40F4-2144-A96E-54C9ECCCE7AD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E280C9BE-B73B-D749-99AF-3C90CFCE71D2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4EF346E5-FC21-CE43-9AE3-016F4F44336E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6276475C-D8D5-9E4D-A2E4-CA3DC1A814AC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7E8EEA4C-0FD9-594C-9B75-1346201C58DB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BF66CA8E-1BAC-E949-A7E3-173F8196025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D71E4EB9-B7E6-2C42-92FA-53442C24B4E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5F7686B-27B5-BE40-B329-00C01FBCD02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9A68E00D-6901-4240-B8E5-1AA9F3DEA44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71D7352F-67A4-4049-990F-0382FC7DC49F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381DE301-98B9-644B-8D3D-17CC7FA7BDA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7480F39F-7C7E-3A4E-8287-A036857FB1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38DB9731-B50F-5544-B812-A6BC265BD77D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19C4AB6-0EC3-DE4F-9E18-DF8A52339E9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AF932E7-9631-FB48-B48D-769CF89503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9CC4BE46-793A-0949-9E5E-5F57255DE9CF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98110600-5784-7F43-8FB1-692FE513BCA1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4D71D80-358C-8847-B0E9-593F373F1FA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519ED48-547D-BD45-BD12-B83B84F405FC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0D553266-15E1-BA4D-B0C9-C6DEDB1BB5AF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BB328E21-8E98-874B-8FA1-B13055BD5CD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C2254678-6CC1-8842-B1EA-AD4375B525A9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3405E8BE-58E7-F840-AEB4-9A58944BA448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E24FCE0A-347D-AC49-8F20-FA63B68732E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2F220C5E-10FD-9940-BE9D-E16B6DC8BDFD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7D16F1D6-C980-1049-9336-9A91B2AAE2B6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2698120B-A4D7-1B44-88F0-DD387E118BC1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FCCAB6FB-CE03-4349-A7D8-D89B2EB35DB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547DB187-8151-3A4C-A344-EE86FDB1C17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5FC04980-CFB7-F94F-ABFC-97DEA76615A8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D1EBDDF6-5D28-E740-9468-AEFF2C0B38C8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3108A28A-8B03-4B4B-AED5-25C8F0B19A8E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9EE85A3A-C811-B446-960C-CD4E7BF5F92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D6200BCF-D719-1C47-A25F-61C92A75946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A79962BC-9B09-5E44-9541-31DFDF625EE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25DB8EF8-C74F-B040-AEC6-C512AD846CD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3FF8B9DD-9221-E949-AEDD-F9A74EABB7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81039E17-039C-B545-AB44-BB92A2233FF0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F1ADFE04-EE3E-6540-9B03-18959FBECFE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95C1A217-232F-4B4A-9394-743F1BD48A8D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8B361F0E-9D84-9E4F-B02A-7589E3B43BE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44CA9DC8-6B4E-3E4C-BD7B-67854CCA423D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65692D11-923F-9745-9987-339139695FB4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2CB976BB-AA30-494E-A52E-D3878707F9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C3B95ACC-0F07-7945-B423-22C36C2A5BE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398EF249-1BFC-A245-BC65-16A055F1359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1F4B5ECA-11DC-2C43-89FD-E5EDCAE7B17D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F991E1A1-2B6E-9A47-94CB-C1F69C29A4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30E67804-6891-044F-AC03-5FB46C753AC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CE2D0E14-F4AF-1441-822C-CB31DC4CC2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BE3BE825-B4C7-9949-94F8-330CB1476A2A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15A9F73D-BD78-7445-98FB-38237CC2393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04C8BBD2-DB89-784C-9ECA-DFA7EE4DEF2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67457C0-3882-1A4C-90A1-755B3E92E3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D62DDE87-9F8F-5742-B1C7-17AF551CD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CC9F18B0-88B8-BB48-9124-890666E6CA0E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1F90B3BD-0392-1841-8022-BB65FE32B91B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AB1D2792-C57C-9548-A4F1-896EE0C46A7C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237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røn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21600" y="4060800"/>
            <a:ext cx="2030400" cy="2030400"/>
          </a:xfrm>
          <a:prstGeom prst="ellipse">
            <a:avLst/>
          </a:prstGeom>
          <a:solidFill>
            <a:schemeClr val="accent1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3389B6A-FD25-C14D-9DE8-9CA2A9B3F5D0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5" name="Tittel 34">
            <a:extLst>
              <a:ext uri="{FF2B5EF4-FFF2-40B4-BE49-F238E27FC236}">
                <a16:creationId xmlns:a16="http://schemas.microsoft.com/office/drawing/2014/main" id="{13593DB4-8276-BA48-85E6-903D48BB619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2" y="0"/>
            <a:ext cx="10164765" cy="6091200"/>
          </a:xfrm>
          <a:custGeom>
            <a:avLst/>
            <a:gdLst>
              <a:gd name="connsiteX0" fmla="*/ 0 w 10164765"/>
              <a:gd name="connsiteY0" fmla="*/ 0 h 6091200"/>
              <a:gd name="connsiteX1" fmla="*/ 7832037 w 10164765"/>
              <a:gd name="connsiteY1" fmla="*/ 0 h 6091200"/>
              <a:gd name="connsiteX2" fmla="*/ 8128001 w 10164765"/>
              <a:gd name="connsiteY2" fmla="*/ 0 h 6091200"/>
              <a:gd name="connsiteX3" fmla="*/ 10164765 w 10164765"/>
              <a:gd name="connsiteY3" fmla="*/ 0 h 6091200"/>
              <a:gd name="connsiteX4" fmla="*/ 10164765 w 10164765"/>
              <a:gd name="connsiteY4" fmla="*/ 4060824 h 6091200"/>
              <a:gd name="connsiteX5" fmla="*/ 8128001 w 10164765"/>
              <a:gd name="connsiteY5" fmla="*/ 4060824 h 6091200"/>
              <a:gd name="connsiteX6" fmla="*/ 8128001 w 10164765"/>
              <a:gd name="connsiteY6" fmla="*/ 6091200 h 6091200"/>
              <a:gd name="connsiteX7" fmla="*/ 0 w 10164765"/>
              <a:gd name="connsiteY7" fmla="*/ 6091200 h 609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164765" h="6091200">
                <a:moveTo>
                  <a:pt x="0" y="0"/>
                </a:moveTo>
                <a:lnTo>
                  <a:pt x="7832037" y="0"/>
                </a:lnTo>
                <a:lnTo>
                  <a:pt x="8128001" y="0"/>
                </a:lnTo>
                <a:lnTo>
                  <a:pt x="10164765" y="0"/>
                </a:lnTo>
                <a:lnTo>
                  <a:pt x="10164765" y="4060824"/>
                </a:lnTo>
                <a:lnTo>
                  <a:pt x="8128001" y="4060824"/>
                </a:lnTo>
                <a:lnTo>
                  <a:pt x="8128001" y="6091200"/>
                </a:lnTo>
                <a:lnTo>
                  <a:pt x="0" y="60912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10152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9175" y="4060824"/>
            <a:ext cx="5076825" cy="2032001"/>
          </a:xfrm>
        </p:spPr>
        <p:txBody>
          <a:bodyPr lIns="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8596800" y="4536000"/>
            <a:ext cx="1080000" cy="10800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2D14BDF1-2A90-4C4F-BA2B-7F6522FF65B5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grønn 2</a:t>
            </a:r>
          </a:p>
        </p:txBody>
      </p:sp>
      <p:grpSp>
        <p:nvGrpSpPr>
          <p:cNvPr id="10" name="Gruppe 9">
            <a:extLst>
              <a:ext uri="{FF2B5EF4-FFF2-40B4-BE49-F238E27FC236}">
                <a16:creationId xmlns:a16="http://schemas.microsoft.com/office/drawing/2014/main" id="{CA73EC58-B81D-1343-BECD-7BE22166A632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1" name="Gruppe 10">
              <a:extLst>
                <a:ext uri="{FF2B5EF4-FFF2-40B4-BE49-F238E27FC236}">
                  <a16:creationId xmlns:a16="http://schemas.microsoft.com/office/drawing/2014/main" id="{98545F2A-C3D6-6145-8378-9C4DEFC2315B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0C440F38-FCAE-114E-A0A3-290FE3FC797F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1C258BA7-48BF-4A48-BCE1-FD5F3604B88A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58" name="Rektangel 57">
                  <a:extLst>
                    <a:ext uri="{FF2B5EF4-FFF2-40B4-BE49-F238E27FC236}">
                      <a16:creationId xmlns:a16="http://schemas.microsoft.com/office/drawing/2014/main" id="{303B0FFA-20EE-8E4B-AD92-AF02D5B78262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7CD15456-9284-5C43-B52C-1398B9847830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BFBB3753-6E1B-2249-9F94-FF1BD069810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CA567F6-5C86-3D4C-93BE-0FA9B7564F4A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ABA6A2CC-207D-3A40-B178-AF483D277A43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FBE7B59-EDE7-FC45-8291-EC9F24EAC74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B7858252-7942-E24C-98C4-3AA7C7F1B828}"/>
                  </a:ext>
                </a:extLst>
              </p:cNvPr>
              <p:cNvCxnSpPr>
                <a:cxnSpLocks/>
                <a:stCxn id="47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64D59320-3EAA-874A-B2AF-F528C955FE59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A0B02A43-EC42-604E-8D29-9FAC26EC76AE}"/>
                  </a:ext>
                </a:extLst>
              </p:cNvPr>
              <p:cNvCxnSpPr>
                <a:cxnSpLocks/>
                <a:stCxn id="45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5771DF48-7CAA-AC47-852B-372114228A08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0FDBCEF2-58FB-9845-A52D-DCF765B4E985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D117461F-5CA4-1F4B-831C-1AAB4CD6C4C2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8" name="Gruppe 37">
                <a:extLst>
                  <a:ext uri="{FF2B5EF4-FFF2-40B4-BE49-F238E27FC236}">
                    <a16:creationId xmlns:a16="http://schemas.microsoft.com/office/drawing/2014/main" id="{380B0443-0D5A-D449-89D7-A2A8FDE3A16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C86A7618-0DB5-8240-9F89-ECF83C03DC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7728A9C4-B7FB-9F4B-A6D7-F12D47711401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9" name="Gruppe 38">
                <a:extLst>
                  <a:ext uri="{FF2B5EF4-FFF2-40B4-BE49-F238E27FC236}">
                    <a16:creationId xmlns:a16="http://schemas.microsoft.com/office/drawing/2014/main" id="{644B8BE9-288A-0B40-B03E-7CBED3D76E22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98278179-F34F-8243-BC74-99D1D4F654DE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01B2B9AB-FF32-3649-9762-3C1443622C21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940F2E12-51DE-0F49-BD92-97BD7119765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80DD5754-16F1-1541-8222-AB968DB27F89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29CCCF04-0F22-C441-A495-58F05416DE4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5AF34A0E-4929-3545-88D6-63A9D61F7160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882124F0-4316-C54C-A8F0-EE6432FB19BE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DA437C8B-7F54-2745-A5EB-6A25F00FCEE0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6D497A15-D042-5549-B971-DD27DE7FA83A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8E6DA4C1-6C07-D141-AB2C-895ACC87518E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8595C5E-E2C3-8642-962D-9490937496F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AD1EF88F-6A5B-814F-BED8-EEC9B4321C72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5" name="Rektangel 44">
                  <a:extLst>
                    <a:ext uri="{FF2B5EF4-FFF2-40B4-BE49-F238E27FC236}">
                      <a16:creationId xmlns:a16="http://schemas.microsoft.com/office/drawing/2014/main" id="{798158E4-CA6D-DD4D-93FA-0D7026D33F2C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6" name="Rett linje 45">
                  <a:extLst>
                    <a:ext uri="{FF2B5EF4-FFF2-40B4-BE49-F238E27FC236}">
                      <a16:creationId xmlns:a16="http://schemas.microsoft.com/office/drawing/2014/main" id="{F7081DB2-1A96-D34C-85A2-30AAB9167A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4" name="Rett linje 43">
                <a:extLst>
                  <a:ext uri="{FF2B5EF4-FFF2-40B4-BE49-F238E27FC236}">
                    <a16:creationId xmlns:a16="http://schemas.microsoft.com/office/drawing/2014/main" id="{5A15D91B-2203-4C4F-B9CE-DD88A9779834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DFAECE7A-91B3-254B-A5EC-5F9A609F24CB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4" name="Rektangel 13">
                <a:extLst>
                  <a:ext uri="{FF2B5EF4-FFF2-40B4-BE49-F238E27FC236}">
                    <a16:creationId xmlns:a16="http://schemas.microsoft.com/office/drawing/2014/main" id="{4EB8F6CE-DCE1-E540-A1F3-3DF98E5C1644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508A3BB4-CF61-154A-B862-7CD975916220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DBA81579-1C47-AA42-83B4-DA825B5174D1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7020AB65-8408-FD4D-A8F1-CB785247F70E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8" name="Rett linje 17">
                <a:extLst>
                  <a:ext uri="{FF2B5EF4-FFF2-40B4-BE49-F238E27FC236}">
                    <a16:creationId xmlns:a16="http://schemas.microsoft.com/office/drawing/2014/main" id="{E5B654C7-CCD0-774C-BB3C-C28BC139BCF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BC72FA31-30CF-9E43-A5D8-0A12AE2E03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E4EF1964-CE88-6F43-8FCB-965AD5D47360}"/>
                  </a:ext>
                </a:extLst>
              </p:cNvPr>
              <p:cNvCxnSpPr>
                <a:cxnSpLocks/>
                <a:stCxn id="22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BE6ACA77-C963-ED4B-A7CD-953586C1F365}"/>
                  </a:ext>
                </a:extLst>
              </p:cNvPr>
              <p:cNvCxnSpPr>
                <a:cxnSpLocks/>
                <a:stCxn id="22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ktangel 21">
                <a:extLst>
                  <a:ext uri="{FF2B5EF4-FFF2-40B4-BE49-F238E27FC236}">
                    <a16:creationId xmlns:a16="http://schemas.microsoft.com/office/drawing/2014/main" id="{540ABEBC-CB63-BD48-A013-8B91844EF6E6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3" name="Rett linje 22">
                <a:extLst>
                  <a:ext uri="{FF2B5EF4-FFF2-40B4-BE49-F238E27FC236}">
                    <a16:creationId xmlns:a16="http://schemas.microsoft.com/office/drawing/2014/main" id="{4763C470-9706-6744-9718-16CBCEFABD2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Rektangel 23">
                <a:extLst>
                  <a:ext uri="{FF2B5EF4-FFF2-40B4-BE49-F238E27FC236}">
                    <a16:creationId xmlns:a16="http://schemas.microsoft.com/office/drawing/2014/main" id="{0A73263A-533A-314E-A460-EE3E4CF008CF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5" name="Rett linje 24">
                <a:extLst>
                  <a:ext uri="{FF2B5EF4-FFF2-40B4-BE49-F238E27FC236}">
                    <a16:creationId xmlns:a16="http://schemas.microsoft.com/office/drawing/2014/main" id="{628EECC1-B139-7F4B-85B2-F87D8CC811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DB1FB239-05C4-D148-9ACC-922F8FB0847B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2EB79A4D-645E-914B-AFE6-77A14125500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kstSylinder 12">
              <a:extLst>
                <a:ext uri="{FF2B5EF4-FFF2-40B4-BE49-F238E27FC236}">
                  <a16:creationId xmlns:a16="http://schemas.microsoft.com/office/drawing/2014/main" id="{3CF8382F-DDD8-7641-ADF1-3318CC9C23AA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3" name="Gruppe 62">
            <a:extLst>
              <a:ext uri="{FF2B5EF4-FFF2-40B4-BE49-F238E27FC236}">
                <a16:creationId xmlns:a16="http://schemas.microsoft.com/office/drawing/2014/main" id="{D8E6AE4E-FC75-C448-A656-FDE1E20C6701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4" name="Gruppe 63">
              <a:extLst>
                <a:ext uri="{FF2B5EF4-FFF2-40B4-BE49-F238E27FC236}">
                  <a16:creationId xmlns:a16="http://schemas.microsoft.com/office/drawing/2014/main" id="{58ECE7ED-CBB8-2746-8C2E-F47DD6D0F6C4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8" name="Rektangel 67">
                <a:extLst>
                  <a:ext uri="{FF2B5EF4-FFF2-40B4-BE49-F238E27FC236}">
                    <a16:creationId xmlns:a16="http://schemas.microsoft.com/office/drawing/2014/main" id="{C34A8E35-2854-C844-B9B4-7F06E8243E9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E6D95DA6-F15F-4E48-8C5A-34FC2B266E05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0" name="Gruppe 69">
                  <a:extLst>
                    <a:ext uri="{FF2B5EF4-FFF2-40B4-BE49-F238E27FC236}">
                      <a16:creationId xmlns:a16="http://schemas.microsoft.com/office/drawing/2014/main" id="{1E0CBBC1-BA03-284C-BC73-A1E4420076C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4AA5AC15-400C-9F48-B004-96887BE084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41BD9D46-4EA0-0B43-80D8-D042F08E72C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DBCD0115-0D9F-B940-9867-EEDC8DC889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1" name="Gruppe 70">
                  <a:extLst>
                    <a:ext uri="{FF2B5EF4-FFF2-40B4-BE49-F238E27FC236}">
                      <a16:creationId xmlns:a16="http://schemas.microsoft.com/office/drawing/2014/main" id="{FE81ED9C-C0CF-0449-8720-9ADEA37C2F78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85BDCC4-F4F4-E143-97AC-2B6E6EB70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7D32540-00F9-704B-BB6A-B14D91B2D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FFA5A7FF-22DB-B543-8C4B-4371CA62E59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F39620A5-1A0E-1247-85A4-403B1CFEB71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FB4740A7-1AA7-C04C-A348-074D1583D0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24370059-761D-274E-96F5-C9B8468193B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DC7604D-F0E0-C74F-B975-C2D8E10126D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AACAB3F1-7AE7-1145-8656-5DD3A276744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5" name="TekstSylinder 64">
              <a:extLst>
                <a:ext uri="{FF2B5EF4-FFF2-40B4-BE49-F238E27FC236}">
                  <a16:creationId xmlns:a16="http://schemas.microsoft.com/office/drawing/2014/main" id="{696E99BF-DACB-AB42-8E9A-E6C1C283194C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6" name="Vinkel 65">
              <a:extLst>
                <a:ext uri="{FF2B5EF4-FFF2-40B4-BE49-F238E27FC236}">
                  <a16:creationId xmlns:a16="http://schemas.microsoft.com/office/drawing/2014/main" id="{FAC5C4F4-DA97-6A4C-8DAC-4E5EDD44CCED}"/>
                </a:ext>
              </a:extLst>
            </p:cNvPr>
            <p:cNvCxnSpPr>
              <a:cxnSpLocks/>
              <a:stCxn id="80" idx="3"/>
              <a:endCxn id="77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545A59B3-0467-4144-870A-8F719ED382ED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0633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gu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6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2CE51D89-216F-C248-97B9-E62942BAB32E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6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ED97E241-441B-154C-8B0B-E43418F1C4F4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gul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F5B8C66-1CFA-8E4A-A685-9B6592A5C79E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BAEDC404-7A8D-D34C-85C5-28170069557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B3C9C108-801A-1E4F-8327-16BD7FB1609A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6B934F32-34B2-D14B-9309-D0BABA67DC1D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2B4B1CD0-0C39-F84F-A5EA-63BD73E85D55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16469B96-6FDC-C149-942D-617F43FC7392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24A507F6-E1C9-C246-8885-AA13FE0EA30F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0E228E5-638D-0743-961E-8CE690BAD50C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EA59EC3B-E979-E94E-A948-CF5472D9032A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8896EC2B-F349-584F-9569-546A8642A7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5B3751CF-5F65-FF47-B4FB-6A4E385E4ECF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0E8F8FAE-2108-954E-B3FE-91C28B9023F5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A6C76CE5-7D90-6B41-9E88-AAACD5939A9F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66DCBEA6-E67F-744B-B232-9BDD5B075769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48F4DC35-4D74-F24D-BB7A-B698029B2A53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EEB4398D-8E8A-C34C-B0ED-301EDB99ED87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B99A4063-FB57-894F-A1DF-9E510F9CE6DE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D1EE6DAC-4A77-CB4C-A7CD-06D56C10A1FF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7368DF10-2AAA-A746-9C21-72F7C724B546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7D2CE8FB-E9D2-0546-AA7D-471399582B6C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F23C4951-9685-3545-B9C6-43A452676DD4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E4B2CAAA-FBA4-E743-8D89-9824E9F6BD4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306D5E43-7449-4D4E-8033-A7D0C355F476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CFC2647F-369F-0548-9CBC-4E21E5F84683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ADFA3ADE-F8E6-8144-899C-D0CA2C1532F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EB86E87E-B483-4745-A05C-77E546A70A92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0F2358AA-821B-8C4D-9445-DFD0F9F16E75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150558E8-E64E-9E47-AB1F-C8F03A6DB57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0C2F8E6E-EF55-AD4E-BCCC-AB52DD28BBE4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CB3FB46E-0A1A-8E4A-A7BF-29B5EB5F3FC9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F13C510D-2223-2047-B430-A5FA5936FD8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E03CE588-E5C3-8147-B150-62705F720A5A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FB16F937-0FA1-D74A-8485-678BCB150BAA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7760DE8C-B39E-574A-9173-7EBC593BE85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269A18C3-1DB1-7D42-A1DE-2556C96837C8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63B9EA85-76AF-0A4D-A769-84D8A44DE592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E445B2F1-4266-2E47-8995-B7A84C53C116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6A93AB89-8F98-844E-8A1F-B6B69793F15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46699D1C-3733-ED43-98A4-B2E617E16AFD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D35F1BF0-2E86-844C-8F31-C0FC3A3578C9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0B2B4C6A-C1C8-2B4C-943A-9635356B785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F7BD6B52-2161-3044-AFBA-6B158E5B079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11B9966E-AE71-3041-BD0A-C1D86CAD51D7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4B58C7B1-58B8-5A4C-9012-B9A463050D5C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325965AA-8A37-F34A-9395-0549AAB72D9B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6ABA3F38-2A71-C34B-A428-BAAD12F4967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B6A6A268-763B-D54F-93BC-01B8501001E6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A532ED41-3D8E-E545-A1EB-60862799F7F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F3335BF5-0330-3040-B68C-DA0383A5F577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0E861C9-D981-574D-B795-99F6263737F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AD11A3E2-6A72-B94B-8130-EC4EDF04759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38A746FB-6A33-E24A-85A4-7E544FCCC8D0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D87B58ED-9157-434B-8C3C-ED99EA0D426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D484EB73-4C7A-D849-A642-526722C7C7F4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99E81D3A-CC3F-504F-B8E2-D5A74B8A87B9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3E158624-CD01-BB4A-95AD-459E77D1192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B9E6756C-1C37-0445-B129-54E072DDDE1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E2556894-AF3A-3D4E-B2CA-87C6588DD67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3F212157-C7C5-2D44-9D99-46F8B004613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8BD5E2A6-B428-2848-819F-33BE0BF9E9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AE19856D-EEDD-A24A-84D1-5A7ACB086F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0C690583-1E3E-9E4C-9B1D-BF9CD4C6A69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3338131A-61C0-954D-9654-31E5D8DCE33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F44E92C8-5780-7A49-A80B-0A6597298A9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03DFE3F4-217E-1247-A39C-76296D40EB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289F289-B1EE-3C40-891E-EE7843173E0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A784681-552A-5842-8588-93A586A60CC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A4AF9075-F5E2-AE48-BE25-AC00CEBE195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D0574A85-E717-BF46-B01C-BB864B440971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0EC43C4F-D1A1-4C43-8E31-F6CA70D3A41B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B524C35F-63C3-C845-A112-F3E986F32AC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7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 rø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tel 33">
            <a:extLst>
              <a:ext uri="{FF2B5EF4-FFF2-40B4-BE49-F238E27FC236}">
                <a16:creationId xmlns:a16="http://schemas.microsoft.com/office/drawing/2014/main" id="{A3816B5A-BCB5-0F46-87EA-8478916C49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-1"/>
            <a:ext cx="12192000" cy="6092825"/>
          </a:xfrm>
          <a:custGeom>
            <a:avLst/>
            <a:gdLst>
              <a:gd name="connsiteX0" fmla="*/ 0 w 12192000"/>
              <a:gd name="connsiteY0" fmla="*/ 0 h 6092825"/>
              <a:gd name="connsiteX1" fmla="*/ 12192000 w 12192000"/>
              <a:gd name="connsiteY1" fmla="*/ 0 h 6092825"/>
              <a:gd name="connsiteX2" fmla="*/ 12192000 w 12192000"/>
              <a:gd name="connsiteY2" fmla="*/ 4062425 h 6092825"/>
              <a:gd name="connsiteX3" fmla="*/ 10161600 w 12192000"/>
              <a:gd name="connsiteY3" fmla="*/ 4062425 h 6092825"/>
              <a:gd name="connsiteX4" fmla="*/ 10161600 w 12192000"/>
              <a:gd name="connsiteY4" fmla="*/ 6092825 h 6092825"/>
              <a:gd name="connsiteX5" fmla="*/ 0 w 12192000"/>
              <a:gd name="connsiteY5" fmla="*/ 6092825 h 6092825"/>
              <a:gd name="connsiteX6" fmla="*/ 0 w 12192000"/>
              <a:gd name="connsiteY6" fmla="*/ 2030401 h 6092825"/>
              <a:gd name="connsiteX7" fmla="*/ 2030400 w 12192000"/>
              <a:gd name="connsiteY7" fmla="*/ 2030401 h 6092825"/>
              <a:gd name="connsiteX8" fmla="*/ 2030400 w 12192000"/>
              <a:gd name="connsiteY8" fmla="*/ 1 h 6092825"/>
              <a:gd name="connsiteX9" fmla="*/ 0 w 12192000"/>
              <a:gd name="connsiteY9" fmla="*/ 1 h 6092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192000" h="6092825">
                <a:moveTo>
                  <a:pt x="0" y="0"/>
                </a:moveTo>
                <a:lnTo>
                  <a:pt x="12192000" y="0"/>
                </a:lnTo>
                <a:lnTo>
                  <a:pt x="12192000" y="4062425"/>
                </a:lnTo>
                <a:lnTo>
                  <a:pt x="10161600" y="4062425"/>
                </a:lnTo>
                <a:lnTo>
                  <a:pt x="10161600" y="6092825"/>
                </a:lnTo>
                <a:lnTo>
                  <a:pt x="0" y="6092825"/>
                </a:lnTo>
                <a:lnTo>
                  <a:pt x="0" y="2030401"/>
                </a:lnTo>
                <a:lnTo>
                  <a:pt x="2030400" y="2030401"/>
                </a:lnTo>
                <a:lnTo>
                  <a:pt x="203040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accent5"/>
          </a:solidFill>
        </p:spPr>
        <p:txBody>
          <a:bodyPr wrap="square" lIns="2534400" tIns="0" rIns="2030400" bIns="0" anchor="ctr" anchorCtr="0">
            <a:noAutofit/>
          </a:bodyPr>
          <a:lstStyle>
            <a:lvl1pPr algn="l"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Plassholder for tekst 10">
            <a:extLst>
              <a:ext uri="{FF2B5EF4-FFF2-40B4-BE49-F238E27FC236}">
                <a16:creationId xmlns:a16="http://schemas.microsoft.com/office/drawing/2014/main" id="{86C772FF-C052-0C4B-8B32-A07216E1D9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0" y="16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D9EED-5C9F-1D41-958F-38DA9D96F8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0000" y="10736237"/>
            <a:ext cx="1315175" cy="365125"/>
          </a:xfrm>
        </p:spPr>
        <p:txBody>
          <a:bodyPr/>
          <a:lstStyle/>
          <a:p>
            <a:fld id="{F641A862-612A-7D45-A0ED-07030570FC13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4BB38-9DEC-8A4A-A28C-A72E74618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64000" y="10736237"/>
            <a:ext cx="4064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6218E-19D0-9045-BA8C-375EC7389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-1" y="10736237"/>
            <a:ext cx="695325" cy="365125"/>
          </a:xfrm>
        </p:spPr>
        <p:txBody>
          <a:bodyPr/>
          <a:lstStyle/>
          <a:p>
            <a:fld id="{8ACEFDFC-287E-0A4D-81A7-6CC8C070690D}" type="slidenum">
              <a:rPr lang="nb-NO" smtClean="0"/>
              <a:t>‹#›</a:t>
            </a:fld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A89F96C-53AF-C948-A865-09F73F95AD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5175" y="4060824"/>
            <a:ext cx="8121600" cy="2032001"/>
          </a:xfrm>
        </p:spPr>
        <p:txBody>
          <a:bodyPr lIns="507600" tIns="180000" rIns="0" bIns="18000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  <a:tabLst>
                <a:tab pos="1331913" algn="l"/>
              </a:tabLst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36" name="Plassholder for tekst 10">
            <a:extLst>
              <a:ext uri="{FF2B5EF4-FFF2-40B4-BE49-F238E27FC236}">
                <a16:creationId xmlns:a16="http://schemas.microsoft.com/office/drawing/2014/main" id="{0D8F09A7-65FB-3F40-97E2-2CB9486DB088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472037" y="476800"/>
            <a:ext cx="1080000" cy="108000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216000" indent="-216000">
              <a:buFont typeface="Arial" panose="020B0604020202020204" pitchFamily="34" charset="0"/>
              <a:buChar char="•"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35" name="Plassholder for tekst 34">
            <a:extLst>
              <a:ext uri="{FF2B5EF4-FFF2-40B4-BE49-F238E27FC236}">
                <a16:creationId xmlns:a16="http://schemas.microsoft.com/office/drawing/2014/main" id="{D14C1774-FEBF-524B-97FE-D812858FF6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0152000" y="4060800"/>
            <a:ext cx="2030400" cy="2030400"/>
          </a:xfrm>
          <a:prstGeom prst="ellipse">
            <a:avLst/>
          </a:prstGeom>
          <a:solidFill>
            <a:schemeClr val="accent5"/>
          </a:solidFill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00">
                <a:solidFill>
                  <a:schemeClr val="accent5"/>
                </a:solidFill>
              </a:defRPr>
            </a:lvl1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04EAEAEB-6DF7-6A4F-99C1-D8CA6540DCF8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Tittellysbilde rød 2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2FAEAD23-FAD7-4841-BE65-85F2454506ED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945BE277-8316-AA4A-903E-0467DFF876EA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4E30A091-4497-6D48-9BB1-0A4FE63E95F7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59" name="Rektangel 58">
                  <a:extLst>
                    <a:ext uri="{FF2B5EF4-FFF2-40B4-BE49-F238E27FC236}">
                      <a16:creationId xmlns:a16="http://schemas.microsoft.com/office/drawing/2014/main" id="{D00B0C00-F1E5-724F-B2AB-7C56B0558567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60" name="Rektangel 59">
                  <a:extLst>
                    <a:ext uri="{FF2B5EF4-FFF2-40B4-BE49-F238E27FC236}">
                      <a16:creationId xmlns:a16="http://schemas.microsoft.com/office/drawing/2014/main" id="{F0A8EA78-DA38-4F47-882D-3E1A586A60D6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1" name="Rektangel 60">
                  <a:extLst>
                    <a:ext uri="{FF2B5EF4-FFF2-40B4-BE49-F238E27FC236}">
                      <a16:creationId xmlns:a16="http://schemas.microsoft.com/office/drawing/2014/main" id="{200FAC5D-E484-744A-90E0-E8F6455D5447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2" name="Rektangel 61">
                  <a:extLst>
                    <a:ext uri="{FF2B5EF4-FFF2-40B4-BE49-F238E27FC236}">
                      <a16:creationId xmlns:a16="http://schemas.microsoft.com/office/drawing/2014/main" id="{0B0EA588-7ECB-134C-81C5-21C16A0DAD55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3" name="Rektangel 62">
                  <a:extLst>
                    <a:ext uri="{FF2B5EF4-FFF2-40B4-BE49-F238E27FC236}">
                      <a16:creationId xmlns:a16="http://schemas.microsoft.com/office/drawing/2014/main" id="{9AD392E8-244B-2442-9126-2B04DDAA9526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  <p:sp>
              <p:nvSpPr>
                <p:cNvPr id="64" name="Rektangel 63">
                  <a:extLst>
                    <a:ext uri="{FF2B5EF4-FFF2-40B4-BE49-F238E27FC236}">
                      <a16:creationId xmlns:a16="http://schemas.microsoft.com/office/drawing/2014/main" id="{0969B624-B3E0-274C-B305-953CEEFC7348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5,64 cm</a:t>
                  </a:r>
                </a:p>
              </p:txBody>
            </p:sp>
          </p:grp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10462F6F-098B-EE4F-A301-C663C1B5A45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BF6EEB64-9278-6447-920B-FAF70C2667E3}"/>
                  </a:ext>
                </a:extLst>
              </p:cNvPr>
              <p:cNvCxnSpPr>
                <a:cxnSpLocks/>
                <a:stCxn id="49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40C1241C-264A-B641-A5A8-E37C85AD535A}"/>
                  </a:ext>
                </a:extLst>
              </p:cNvPr>
              <p:cNvCxnSpPr>
                <a:cxnSpLocks/>
                <a:stCxn id="51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7636B94C-4E9D-0D48-AF73-9A885757421C}"/>
                  </a:ext>
                </a:extLst>
              </p:cNvPr>
              <p:cNvCxnSpPr>
                <a:cxnSpLocks/>
                <a:stCxn id="47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0619621B-4AE6-494C-BFDB-EC976AB99630}"/>
                  </a:ext>
                </a:extLst>
              </p:cNvPr>
              <p:cNvCxnSpPr>
                <a:cxnSpLocks/>
                <a:stCxn id="53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F775C7C1-CCDF-3542-B096-04BF92337196}"/>
                  </a:ext>
                </a:extLst>
              </p:cNvPr>
              <p:cNvCxnSpPr>
                <a:cxnSpLocks/>
                <a:stCxn id="57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822E4D7E-9969-9442-B502-ED6C4145CDDC}"/>
                  </a:ext>
                </a:extLst>
              </p:cNvPr>
              <p:cNvCxnSpPr>
                <a:cxnSpLocks/>
                <a:stCxn id="55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0" name="Gruppe 39">
                <a:extLst>
                  <a:ext uri="{FF2B5EF4-FFF2-40B4-BE49-F238E27FC236}">
                    <a16:creationId xmlns:a16="http://schemas.microsoft.com/office/drawing/2014/main" id="{621566D6-5F91-984C-B8FF-24CD3046F76A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57" name="Rektangel 56">
                  <a:extLst>
                    <a:ext uri="{FF2B5EF4-FFF2-40B4-BE49-F238E27FC236}">
                      <a16:creationId xmlns:a16="http://schemas.microsoft.com/office/drawing/2014/main" id="{0F61C55C-35B7-5449-8E60-6703109887B0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33,87 cm</a:t>
                  </a:r>
                </a:p>
              </p:txBody>
            </p:sp>
            <p:cxnSp>
              <p:nvCxnSpPr>
                <p:cNvPr id="58" name="Rett linje 57">
                  <a:extLst>
                    <a:ext uri="{FF2B5EF4-FFF2-40B4-BE49-F238E27FC236}">
                      <a16:creationId xmlns:a16="http://schemas.microsoft.com/office/drawing/2014/main" id="{BFA1862D-D875-1C47-ADB0-C59F891176E2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1" name="Gruppe 40">
                <a:extLst>
                  <a:ext uri="{FF2B5EF4-FFF2-40B4-BE49-F238E27FC236}">
                    <a16:creationId xmlns:a16="http://schemas.microsoft.com/office/drawing/2014/main" id="{EA7BB717-6809-D547-AA9B-F277142A420B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55" name="Rektangel 54">
                  <a:extLst>
                    <a:ext uri="{FF2B5EF4-FFF2-40B4-BE49-F238E27FC236}">
                      <a16:creationId xmlns:a16="http://schemas.microsoft.com/office/drawing/2014/main" id="{467EB79D-36F4-F84E-9924-35D09D00959D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28,20 cm</a:t>
                  </a:r>
                </a:p>
              </p:txBody>
            </p:sp>
            <p:cxnSp>
              <p:nvCxnSpPr>
                <p:cNvPr id="56" name="Rett linje 55">
                  <a:extLst>
                    <a:ext uri="{FF2B5EF4-FFF2-40B4-BE49-F238E27FC236}">
                      <a16:creationId xmlns:a16="http://schemas.microsoft.com/office/drawing/2014/main" id="{6C1B5BBB-3139-754A-AD49-0346BEB1593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2" name="Gruppe 41">
                <a:extLst>
                  <a:ext uri="{FF2B5EF4-FFF2-40B4-BE49-F238E27FC236}">
                    <a16:creationId xmlns:a16="http://schemas.microsoft.com/office/drawing/2014/main" id="{8FFAE170-99D3-F045-A1C4-BA4BD3D0CD9D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53" name="Rektangel 52">
                  <a:extLst>
                    <a:ext uri="{FF2B5EF4-FFF2-40B4-BE49-F238E27FC236}">
                      <a16:creationId xmlns:a16="http://schemas.microsoft.com/office/drawing/2014/main" id="{A9D1E7D5-6B55-DC42-B2C2-332DF4DDF25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22,56 cm</a:t>
                  </a:r>
                </a:p>
              </p:txBody>
            </p:sp>
            <p:cxnSp>
              <p:nvCxnSpPr>
                <p:cNvPr id="54" name="Rett linje 53">
                  <a:extLst>
                    <a:ext uri="{FF2B5EF4-FFF2-40B4-BE49-F238E27FC236}">
                      <a16:creationId xmlns:a16="http://schemas.microsoft.com/office/drawing/2014/main" id="{ECB3C235-C569-854E-9A3D-21ECED99D1F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3" name="Gruppe 42">
                <a:extLst>
                  <a:ext uri="{FF2B5EF4-FFF2-40B4-BE49-F238E27FC236}">
                    <a16:creationId xmlns:a16="http://schemas.microsoft.com/office/drawing/2014/main" id="{817A38E0-5F44-8D43-8BAB-F1F424BF91DC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51" name="Rektangel 50">
                  <a:extLst>
                    <a:ext uri="{FF2B5EF4-FFF2-40B4-BE49-F238E27FC236}">
                      <a16:creationId xmlns:a16="http://schemas.microsoft.com/office/drawing/2014/main" id="{1FCA8AC0-1D35-BB4F-A199-6BD5B0286FB0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16,92 cm</a:t>
                  </a:r>
                </a:p>
              </p:txBody>
            </p:sp>
            <p:cxnSp>
              <p:nvCxnSpPr>
                <p:cNvPr id="52" name="Rett linje 51">
                  <a:extLst>
                    <a:ext uri="{FF2B5EF4-FFF2-40B4-BE49-F238E27FC236}">
                      <a16:creationId xmlns:a16="http://schemas.microsoft.com/office/drawing/2014/main" id="{8B36AC7D-FD6D-9444-86AA-1784CE54ED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4" name="Gruppe 43">
                <a:extLst>
                  <a:ext uri="{FF2B5EF4-FFF2-40B4-BE49-F238E27FC236}">
                    <a16:creationId xmlns:a16="http://schemas.microsoft.com/office/drawing/2014/main" id="{8B4D38FE-EAA9-1B41-A8FE-4B46CC8ABEB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49" name="Rektangel 48">
                  <a:extLst>
                    <a:ext uri="{FF2B5EF4-FFF2-40B4-BE49-F238E27FC236}">
                      <a16:creationId xmlns:a16="http://schemas.microsoft.com/office/drawing/2014/main" id="{4633755C-59EE-FC48-811E-C061DE5BCE1B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11,28 cm</a:t>
                  </a:r>
                </a:p>
              </p:txBody>
            </p:sp>
            <p:cxnSp>
              <p:nvCxnSpPr>
                <p:cNvPr id="50" name="Rett linje 49">
                  <a:extLst>
                    <a:ext uri="{FF2B5EF4-FFF2-40B4-BE49-F238E27FC236}">
                      <a16:creationId xmlns:a16="http://schemas.microsoft.com/office/drawing/2014/main" id="{E408B5AB-04E0-DE4E-BE23-5B7E51767AF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5" name="Gruppe 44">
                <a:extLst>
                  <a:ext uri="{FF2B5EF4-FFF2-40B4-BE49-F238E27FC236}">
                    <a16:creationId xmlns:a16="http://schemas.microsoft.com/office/drawing/2014/main" id="{265E1474-0F20-EA4A-9C55-1D6A43B9C3AB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47" name="Rektangel 46">
                  <a:extLst>
                    <a:ext uri="{FF2B5EF4-FFF2-40B4-BE49-F238E27FC236}">
                      <a16:creationId xmlns:a16="http://schemas.microsoft.com/office/drawing/2014/main" id="{2B742B97-4D8E-2D42-887E-7804075E1AC3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</a:rPr>
                    <a:t>2,82 cm</a:t>
                  </a:r>
                </a:p>
              </p:txBody>
            </p:sp>
            <p:cxnSp>
              <p:nvCxnSpPr>
                <p:cNvPr id="48" name="Rett linje 47">
                  <a:extLst>
                    <a:ext uri="{FF2B5EF4-FFF2-40B4-BE49-F238E27FC236}">
                      <a16:creationId xmlns:a16="http://schemas.microsoft.com/office/drawing/2014/main" id="{F335B4E3-DD91-8A46-A3AD-731EE9FEE80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Rett linje 45">
                <a:extLst>
                  <a:ext uri="{FF2B5EF4-FFF2-40B4-BE49-F238E27FC236}">
                    <a16:creationId xmlns:a16="http://schemas.microsoft.com/office/drawing/2014/main" id="{3845BD3D-0864-D946-B9A7-8B2125DF7D05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307A8107-8B72-2346-A312-2D4FCAB3FF2E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15" name="Rektangel 14">
                <a:extLst>
                  <a:ext uri="{FF2B5EF4-FFF2-40B4-BE49-F238E27FC236}">
                    <a16:creationId xmlns:a16="http://schemas.microsoft.com/office/drawing/2014/main" id="{F32FCDCD-3547-504B-8CFD-2E6049536DEC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2,13 cm</a:t>
                </a:r>
              </a:p>
            </p:txBody>
          </p:sp>
          <p:sp>
            <p:nvSpPr>
              <p:cNvPr id="16" name="Rektangel 15">
                <a:extLst>
                  <a:ext uri="{FF2B5EF4-FFF2-40B4-BE49-F238E27FC236}">
                    <a16:creationId xmlns:a16="http://schemas.microsoft.com/office/drawing/2014/main" id="{98120869-9D10-9F4F-B63B-41A7B31CC534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17" name="Rektangel 16">
                <a:extLst>
                  <a:ext uri="{FF2B5EF4-FFF2-40B4-BE49-F238E27FC236}">
                    <a16:creationId xmlns:a16="http://schemas.microsoft.com/office/drawing/2014/main" id="{C0496A06-35BD-7A42-9A91-63F77AFD80A4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18" name="Rektangel 17">
                <a:extLst>
                  <a:ext uri="{FF2B5EF4-FFF2-40B4-BE49-F238E27FC236}">
                    <a16:creationId xmlns:a16="http://schemas.microsoft.com/office/drawing/2014/main" id="{24F1957A-5A06-F94F-BB8D-DF9138E3FBD8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cxnSp>
            <p:nvCxnSpPr>
              <p:cNvPr id="19" name="Rett linje 18">
                <a:extLst>
                  <a:ext uri="{FF2B5EF4-FFF2-40B4-BE49-F238E27FC236}">
                    <a16:creationId xmlns:a16="http://schemas.microsoft.com/office/drawing/2014/main" id="{E9B5DCB3-1C16-E643-873E-3E8DE32ACCC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Rett linje 19">
                <a:extLst>
                  <a:ext uri="{FF2B5EF4-FFF2-40B4-BE49-F238E27FC236}">
                    <a16:creationId xmlns:a16="http://schemas.microsoft.com/office/drawing/2014/main" id="{03BE5D87-60DD-FE47-ADC5-BFEEE1C0CB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Rett linje 20">
                <a:extLst>
                  <a:ext uri="{FF2B5EF4-FFF2-40B4-BE49-F238E27FC236}">
                    <a16:creationId xmlns:a16="http://schemas.microsoft.com/office/drawing/2014/main" id="{A06EE499-D5C1-5249-99BF-5477AA5773D3}"/>
                  </a:ext>
                </a:extLst>
              </p:cNvPr>
              <p:cNvCxnSpPr>
                <a:cxnSpLocks/>
                <a:stCxn id="2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Rett linje 21">
                <a:extLst>
                  <a:ext uri="{FF2B5EF4-FFF2-40B4-BE49-F238E27FC236}">
                    <a16:creationId xmlns:a16="http://schemas.microsoft.com/office/drawing/2014/main" id="{CEBE12AC-11FE-9449-8670-2AA33F86AFE2}"/>
                  </a:ext>
                </a:extLst>
              </p:cNvPr>
              <p:cNvCxnSpPr>
                <a:cxnSpLocks/>
                <a:stCxn id="2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Rektangel 22">
                <a:extLst>
                  <a:ext uri="{FF2B5EF4-FFF2-40B4-BE49-F238E27FC236}">
                    <a16:creationId xmlns:a16="http://schemas.microsoft.com/office/drawing/2014/main" id="{D97BECD0-8B8E-CB48-9394-25A5B458EBC4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24" name="Rett linje 23">
                <a:extLst>
                  <a:ext uri="{FF2B5EF4-FFF2-40B4-BE49-F238E27FC236}">
                    <a16:creationId xmlns:a16="http://schemas.microsoft.com/office/drawing/2014/main" id="{1DD825C0-80B0-054E-B9BF-68F610AB8F6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ktangel 24">
                <a:extLst>
                  <a:ext uri="{FF2B5EF4-FFF2-40B4-BE49-F238E27FC236}">
                    <a16:creationId xmlns:a16="http://schemas.microsoft.com/office/drawing/2014/main" id="{590E6BA3-9E31-9640-80C1-2FE00A0D278C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26" name="Rett linje 25">
                <a:extLst>
                  <a:ext uri="{FF2B5EF4-FFF2-40B4-BE49-F238E27FC236}">
                    <a16:creationId xmlns:a16="http://schemas.microsoft.com/office/drawing/2014/main" id="{80B8FD9F-0C46-BB40-A9D0-847CCC5F96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Rett linje 26">
                <a:extLst>
                  <a:ext uri="{FF2B5EF4-FFF2-40B4-BE49-F238E27FC236}">
                    <a16:creationId xmlns:a16="http://schemas.microsoft.com/office/drawing/2014/main" id="{8D5F40B7-E123-E94A-8A10-C14A8FAB08BE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BE300D95-934C-FA45-807A-B45726BE68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kstSylinder 13">
              <a:extLst>
                <a:ext uri="{FF2B5EF4-FFF2-40B4-BE49-F238E27FC236}">
                  <a16:creationId xmlns:a16="http://schemas.microsoft.com/office/drawing/2014/main" id="{9000F2FD-6671-4B43-AB6C-9A5183C6C118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</a:rPr>
                <a:t>Oslo 2019</a:t>
              </a:r>
            </a:p>
          </p:txBody>
        </p:sp>
      </p:grpSp>
      <p:grpSp>
        <p:nvGrpSpPr>
          <p:cNvPr id="65" name="Gruppe 64">
            <a:extLst>
              <a:ext uri="{FF2B5EF4-FFF2-40B4-BE49-F238E27FC236}">
                <a16:creationId xmlns:a16="http://schemas.microsoft.com/office/drawing/2014/main" id="{B3868ECA-695C-024B-BC27-8633CC39FBEC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6" name="Gruppe 65">
              <a:extLst>
                <a:ext uri="{FF2B5EF4-FFF2-40B4-BE49-F238E27FC236}">
                  <a16:creationId xmlns:a16="http://schemas.microsoft.com/office/drawing/2014/main" id="{0DFF1E16-38C7-5649-BEE9-D9F715C6C80B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70" name="Rektangel 69">
                <a:extLst>
                  <a:ext uri="{FF2B5EF4-FFF2-40B4-BE49-F238E27FC236}">
                    <a16:creationId xmlns:a16="http://schemas.microsoft.com/office/drawing/2014/main" id="{E27609C4-9B6A-1347-925B-26553A3B96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BAAB81FB-2A5E-7848-9C28-B4807BC046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72" name="Gruppe 71">
                  <a:extLst>
                    <a:ext uri="{FF2B5EF4-FFF2-40B4-BE49-F238E27FC236}">
                      <a16:creationId xmlns:a16="http://schemas.microsoft.com/office/drawing/2014/main" id="{57F80322-8580-8C4B-A443-E2D83C70E1AE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82" name="Rektangel 81">
                    <a:extLst>
                      <a:ext uri="{FF2B5EF4-FFF2-40B4-BE49-F238E27FC236}">
                        <a16:creationId xmlns:a16="http://schemas.microsoft.com/office/drawing/2014/main" id="{A44976CE-1D09-3149-8BE2-4C4FD70462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3" name="Rektangel 82">
                    <a:extLst>
                      <a:ext uri="{FF2B5EF4-FFF2-40B4-BE49-F238E27FC236}">
                        <a16:creationId xmlns:a16="http://schemas.microsoft.com/office/drawing/2014/main" id="{95C99E52-0020-4B4A-B601-6CFE9040C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4" name="Rektangel 83">
                    <a:extLst>
                      <a:ext uri="{FF2B5EF4-FFF2-40B4-BE49-F238E27FC236}">
                        <a16:creationId xmlns:a16="http://schemas.microsoft.com/office/drawing/2014/main" id="{F191E3B5-93C7-904D-B845-F41FF3A923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3" name="Gruppe 72">
                  <a:extLst>
                    <a:ext uri="{FF2B5EF4-FFF2-40B4-BE49-F238E27FC236}">
                      <a16:creationId xmlns:a16="http://schemas.microsoft.com/office/drawing/2014/main" id="{2EB1F167-54A7-1F44-B003-C3CA920A23E7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13B9D3E2-0B63-F846-9DB0-3E2772BC7B6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0" name="Rektangel 79">
                    <a:extLst>
                      <a:ext uri="{FF2B5EF4-FFF2-40B4-BE49-F238E27FC236}">
                        <a16:creationId xmlns:a16="http://schemas.microsoft.com/office/drawing/2014/main" id="{17D5FEDF-481A-D74D-B900-ED1EFFDA163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81" name="Rektangel 80">
                    <a:extLst>
                      <a:ext uri="{FF2B5EF4-FFF2-40B4-BE49-F238E27FC236}">
                        <a16:creationId xmlns:a16="http://schemas.microsoft.com/office/drawing/2014/main" id="{D4FBFEF5-F2C0-E543-8AEA-2D6B4B966B4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74" name="Gruppe 73">
                  <a:extLst>
                    <a:ext uri="{FF2B5EF4-FFF2-40B4-BE49-F238E27FC236}">
                      <a16:creationId xmlns:a16="http://schemas.microsoft.com/office/drawing/2014/main" id="{171A3F57-B163-B849-8164-504A2028748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FAB8C606-26F4-614E-BF42-3011B3183B8C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08A674CA-540F-6C40-BEB7-B247E2F83BD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EF41A82-7355-E146-BAD2-D89BD9E38A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04B98BD7-80CD-534B-A4A4-C924CB23F65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7" name="TekstSylinder 66">
              <a:extLst>
                <a:ext uri="{FF2B5EF4-FFF2-40B4-BE49-F238E27FC236}">
                  <a16:creationId xmlns:a16="http://schemas.microsoft.com/office/drawing/2014/main" id="{21125877-43DA-5347-98EE-69440FC2583F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8" name="Vinkel 67">
              <a:extLst>
                <a:ext uri="{FF2B5EF4-FFF2-40B4-BE49-F238E27FC236}">
                  <a16:creationId xmlns:a16="http://schemas.microsoft.com/office/drawing/2014/main" id="{AC606624-9648-914B-87A6-1CED522175EA}"/>
                </a:ext>
              </a:extLst>
            </p:cNvPr>
            <p:cNvCxnSpPr>
              <a:cxnSpLocks/>
              <a:stCxn id="82" idx="3"/>
              <a:endCxn id="79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kstSylinder 68">
              <a:extLst>
                <a:ext uri="{FF2B5EF4-FFF2-40B4-BE49-F238E27FC236}">
                  <a16:creationId xmlns:a16="http://schemas.microsoft.com/office/drawing/2014/main" id="{7DA1E819-F266-954E-9ACC-FA20CEBD4F44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104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bl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071AEC-201A-8A4F-97DA-3ABA5F34A6DD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CE6A8ACD-E0A1-3742-97B5-BFAB8076AAD9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954BE4CC-F5DF-F24E-98C4-D525107793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4A3B95A-8019-D447-B225-84DB52F4E138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657703EA-2858-FA49-9A7B-09E005E12C68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A4D833FD-CF14-6145-A018-A83F0E3937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ADD236D0-B0FF-A54A-9FA2-963DBDB5F627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F3CEF597-B9C6-B34B-A7E7-540C0AD1776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902EC4DA-CB65-EC4F-B145-C25433605E73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11084FFE-958E-4649-8650-9F6380605323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DEF49AAC-5DA7-0E42-B164-F9CE38C17343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E3C46F45-C240-3D4A-9E1D-27C2575BEE3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EFD2699F-3A34-6E49-BC58-DFA633A7E0C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6F9FAF35-AD7B-3440-817C-C7E620DCF787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8047500B-DCFD-CF49-823F-82F92056A4D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367E5C96-CD93-004D-9C40-A392932E454E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4222455E-2A30-F843-8736-E1B969CE83C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CDB8867B-4406-414D-AFE4-61C5831D4E26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7CB59FA5-78FD-A84C-8C4D-D41D31229F3F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62A30746-DA6E-B644-A6C0-463BE60573C7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B35CAD8D-376D-AA49-8BF3-05A0C354C52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7503ACD8-C336-204D-9880-AFFF7A15D36A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060C617-9662-EB44-B7B3-556CBB26FA8A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6A9818C9-E44D-1B4D-B95C-94E5E634A370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3ED09DA1-E24A-8440-8BFD-3B4EB052EA2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AEF53711-BDA8-3C40-9364-1549DF6BE3A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F1EF459F-D27A-5748-BCA1-80EBBB81EA6B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CAE74310-7615-274D-8ADA-72601E97A3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96FACAC-8BAA-634B-84F2-FF34E96DC0DE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0648AB5E-71BA-F24C-814C-D4B59B7EDCC6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2E157768-4234-5B44-A77F-7FCF5C5A3E2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507EEE6D-7051-EE40-B5A0-CF3B4230F67C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17535496-E9F2-5349-8DF4-74378D7B7ADA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6CBCEEEB-32A6-694B-9165-4CA274B42CF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A2D3947B-156E-D840-8EA8-A70E61E94DE8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54C3B970-FC81-5A47-947E-644206B80FA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5F7AE9FC-336B-4247-B389-649CCBB2C26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78579E2C-6BF3-8145-B344-804280B6C7B5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956DE6F9-0762-0742-B634-89B60B889D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E2D8917E-E6B3-A34C-B2B5-2309E43AD869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04AAE810-C5CD-F842-8FCB-FF7C9223EC9E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B07A1F21-62C7-344E-BDE0-FD306EF9D2CA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33F3E6C8-B25F-0943-B569-ABCDC1D08D8E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B94EF2E8-B63D-A14D-B64C-B757E563829A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23D33338-6AF9-494D-A9C7-43853592D70E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B9B148B-1237-DD49-9266-C68C70AF31E6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4DADC1C3-89B0-864B-A542-2AD731563A5A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7D0FF2C0-D812-F74A-9727-42CAEA57FBA8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50167E63-A8AA-464A-835E-1DAF2EAF4B7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3536EE9C-707D-8F42-A04D-CD95C3159169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29E27862-DC9E-A542-8C63-37ED270FC2D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1613DB5F-4453-E24C-A8E3-8CB8FF8A0AC4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4BAE1983-8F39-B54E-8BE2-C6950CEF640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1A0AC7E0-B748-D94A-A58D-F166A01F9743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FF583A7A-C323-4641-B9B9-3A4B4CC95BDA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C8FE14BB-CD2A-7945-9783-88D7AF047926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10312BBC-9E56-8748-BAC0-7006C351F443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345B25EA-5361-1148-A342-AA5B2F6E383C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897E1735-3D01-3D46-9703-38E17E5FA5F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9F40A477-B79D-F541-996B-AB04C9D3F10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44202B7E-4C70-F341-8AFD-E057E0F1BD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FC93B33-6310-D348-B784-FB20AE6CAED5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FF6B4707-00A3-E84F-AB69-BABE532FDE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278140BC-C05D-374E-8495-243760E108A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E5D47158-CA69-1541-85E0-61ED571D1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E3BB1C2A-7E34-BE43-89D1-83BCF7677412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4C530B88-746D-104E-AF3C-FBC69A9E5BF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1986B6FE-0650-AC49-AAAC-93C2C5D6B68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8C52E202-E40A-F349-A996-4AF8BA178D4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910BD776-700F-8F48-9319-1C63968014E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9D689DAD-89EE-5F43-ACA8-B2566054AB19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1B53CEA-B02F-B44C-9DD9-4D2DE7A9A08E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DFCE2875-17E5-B242-991C-5686497E8BB6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140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 blå lys">
    <p:bg>
      <p:bgPr>
        <a:solidFill>
          <a:srgbClr val="6FE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77F157D4-34D6-0F44-A5D8-A5C3BBE3B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A21D5-4B52-2745-910D-1FECE8F2075A}" type="datetime1">
              <a:rPr lang="nb-NO" smtClean="0"/>
              <a:t>04.03.2022</a:t>
            </a:fld>
            <a:endParaRPr lang="nb-NO"/>
          </a:p>
        </p:txBody>
      </p:sp>
      <p:sp>
        <p:nvSpPr>
          <p:cNvPr id="9" name="Plassholder for bunntekst 8">
            <a:extLst>
              <a:ext uri="{FF2B5EF4-FFF2-40B4-BE49-F238E27FC236}">
                <a16:creationId xmlns:a16="http://schemas.microsoft.com/office/drawing/2014/main" id="{66471180-5D70-3944-9ACA-79BDABE29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0" name="Plassholder for lysbildenummer 9">
            <a:extLst>
              <a:ext uri="{FF2B5EF4-FFF2-40B4-BE49-F238E27FC236}">
                <a16:creationId xmlns:a16="http://schemas.microsoft.com/office/drawing/2014/main" id="{5ED6F1D1-C340-3A4C-AF92-86E203942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D3EE521D-3AAA-A648-B388-12C5AC7ADE57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blålys</a:t>
            </a:r>
          </a:p>
        </p:txBody>
      </p:sp>
      <p:grpSp>
        <p:nvGrpSpPr>
          <p:cNvPr id="12" name="Gruppe 11">
            <a:extLst>
              <a:ext uri="{FF2B5EF4-FFF2-40B4-BE49-F238E27FC236}">
                <a16:creationId xmlns:a16="http://schemas.microsoft.com/office/drawing/2014/main" id="{158459D6-D53B-844D-BA71-74AB73728085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3" name="Gruppe 12">
              <a:extLst>
                <a:ext uri="{FF2B5EF4-FFF2-40B4-BE49-F238E27FC236}">
                  <a16:creationId xmlns:a16="http://schemas.microsoft.com/office/drawing/2014/main" id="{E188DF00-268E-454B-8375-A395777F20B8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2300D8BC-F67F-024B-B7A8-72F2D829CC5B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647096E9-7BD1-F448-923D-13C08C92ADD4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88F1A78D-6EC9-6C41-B955-D23B297959E6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CB94A4E1-A3B4-8945-B3CA-72305CC00D7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A660682E-2B87-D148-A73C-FEB58295FBB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5" name="Rektangel 44">
                <a:extLst>
                  <a:ext uri="{FF2B5EF4-FFF2-40B4-BE49-F238E27FC236}">
                    <a16:creationId xmlns:a16="http://schemas.microsoft.com/office/drawing/2014/main" id="{CAB583B7-092C-8C44-8FC6-8645E0C359CD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8FA4E6A2-5732-6549-A186-30F9AE72D2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05CF6EC2-FE9E-404D-B949-ED86CF80A5DD}"/>
                </a:ext>
              </a:extLst>
            </p:cNvPr>
            <p:cNvCxnSpPr>
              <a:cxnSpLocks/>
              <a:stCxn id="30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70652455-94F5-794E-A130-D37AC13F8591}"/>
                </a:ext>
              </a:extLst>
            </p:cNvPr>
            <p:cNvCxnSpPr>
              <a:cxnSpLocks/>
              <a:stCxn id="32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795B443C-342D-3B47-814D-FC3DC164A6A3}"/>
                </a:ext>
              </a:extLst>
            </p:cNvPr>
            <p:cNvCxnSpPr>
              <a:cxnSpLocks/>
              <a:stCxn id="28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E26866E-8709-5043-8A6F-806017132DAC}"/>
                </a:ext>
              </a:extLst>
            </p:cNvPr>
            <p:cNvCxnSpPr>
              <a:cxnSpLocks/>
              <a:stCxn id="34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00C31517-BEB7-DF4A-873C-02E09FE2DC40}"/>
                </a:ext>
              </a:extLst>
            </p:cNvPr>
            <p:cNvCxnSpPr>
              <a:cxnSpLocks/>
              <a:stCxn id="38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ett linje 19">
              <a:extLst>
                <a:ext uri="{FF2B5EF4-FFF2-40B4-BE49-F238E27FC236}">
                  <a16:creationId xmlns:a16="http://schemas.microsoft.com/office/drawing/2014/main" id="{799274A7-A269-CB4C-9481-47699915B949}"/>
                </a:ext>
              </a:extLst>
            </p:cNvPr>
            <p:cNvCxnSpPr>
              <a:cxnSpLocks/>
              <a:stCxn id="36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65B05DAC-0408-934B-A8D7-0D7354AF9495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8" name="Rektangel 37">
                <a:extLst>
                  <a:ext uri="{FF2B5EF4-FFF2-40B4-BE49-F238E27FC236}">
                    <a16:creationId xmlns:a16="http://schemas.microsoft.com/office/drawing/2014/main" id="{1521B770-6E91-494E-A5B0-7AAC44638291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9" name="Rett linje 38">
                <a:extLst>
                  <a:ext uri="{FF2B5EF4-FFF2-40B4-BE49-F238E27FC236}">
                    <a16:creationId xmlns:a16="http://schemas.microsoft.com/office/drawing/2014/main" id="{C1EC5E3C-6B5E-8646-B3DC-E7FEBC0A9FBF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813C68BF-7BCD-3144-832D-D00D5B8FAEAE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0EA7456C-A5D8-4C4A-997B-0322D8FD4396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7" name="Rett linje 36">
                <a:extLst>
                  <a:ext uri="{FF2B5EF4-FFF2-40B4-BE49-F238E27FC236}">
                    <a16:creationId xmlns:a16="http://schemas.microsoft.com/office/drawing/2014/main" id="{E49F3143-B180-4644-9BB0-1533DB6D4FB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402DB7DF-9E18-5142-B923-098747DCB4CC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4" name="Rektangel 33">
                <a:extLst>
                  <a:ext uri="{FF2B5EF4-FFF2-40B4-BE49-F238E27FC236}">
                    <a16:creationId xmlns:a16="http://schemas.microsoft.com/office/drawing/2014/main" id="{730C65A2-D4F2-6049-9756-7997975EF215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5" name="Rett linje 34">
                <a:extLst>
                  <a:ext uri="{FF2B5EF4-FFF2-40B4-BE49-F238E27FC236}">
                    <a16:creationId xmlns:a16="http://schemas.microsoft.com/office/drawing/2014/main" id="{021A5BC1-1462-3149-A508-66B5096BA50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8F643D34-4202-014D-A409-F3AE63810010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2" name="Rektangel 31">
                <a:extLst>
                  <a:ext uri="{FF2B5EF4-FFF2-40B4-BE49-F238E27FC236}">
                    <a16:creationId xmlns:a16="http://schemas.microsoft.com/office/drawing/2014/main" id="{CC2AEB20-6C36-2C4B-9783-ADE5D86A64A8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3" name="Rett linje 32">
                <a:extLst>
                  <a:ext uri="{FF2B5EF4-FFF2-40B4-BE49-F238E27FC236}">
                    <a16:creationId xmlns:a16="http://schemas.microsoft.com/office/drawing/2014/main" id="{2883B2AF-AA89-D742-AE4C-2EA7A02B41A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5017F6E7-E15A-6848-9627-102E48E78E9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30" name="Rektangel 29">
                <a:extLst>
                  <a:ext uri="{FF2B5EF4-FFF2-40B4-BE49-F238E27FC236}">
                    <a16:creationId xmlns:a16="http://schemas.microsoft.com/office/drawing/2014/main" id="{9EC7EFE3-11F5-A140-A936-341F5D7B4425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1" name="Rett linje 30">
                <a:extLst>
                  <a:ext uri="{FF2B5EF4-FFF2-40B4-BE49-F238E27FC236}">
                    <a16:creationId xmlns:a16="http://schemas.microsoft.com/office/drawing/2014/main" id="{13878679-ED06-304A-A043-C126DAD11890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2AF37A9D-3616-EE4F-9E64-B8053056BC30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8" name="Rektangel 27">
                <a:extLst>
                  <a:ext uri="{FF2B5EF4-FFF2-40B4-BE49-F238E27FC236}">
                    <a16:creationId xmlns:a16="http://schemas.microsoft.com/office/drawing/2014/main" id="{7FCF05E7-54B6-454D-A276-DA9CD3EE72B7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9" name="Rett linje 28">
                <a:extLst>
                  <a:ext uri="{FF2B5EF4-FFF2-40B4-BE49-F238E27FC236}">
                    <a16:creationId xmlns:a16="http://schemas.microsoft.com/office/drawing/2014/main" id="{04D625DA-25CB-D545-96AE-6376278AEE1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7" name="Rett linje 26">
              <a:extLst>
                <a:ext uri="{FF2B5EF4-FFF2-40B4-BE49-F238E27FC236}">
                  <a16:creationId xmlns:a16="http://schemas.microsoft.com/office/drawing/2014/main" id="{84B31179-CC5A-0545-806B-85F7004B31C6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e 45">
            <a:extLst>
              <a:ext uri="{FF2B5EF4-FFF2-40B4-BE49-F238E27FC236}">
                <a16:creationId xmlns:a16="http://schemas.microsoft.com/office/drawing/2014/main" id="{4812DB14-1D5C-3D48-921B-BB1B20AD4C85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17A095E5-75D2-B442-9366-8C0AC79117AD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122625EC-1AE6-C04B-9935-5F06C73DEE2B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B3D5A906-A3BC-DB4D-A12D-187D6CB6F0A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637E306A-F4AC-6C46-84E0-6AB6EC2D17B5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40CF3BE8-E8F8-704C-AF60-828B54F1F4A0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BF408A72-F302-8B42-B304-74B02BD754AC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F5165102-1ABA-724A-B790-6170D9B35C64}"/>
                </a:ext>
              </a:extLst>
            </p:cNvPr>
            <p:cNvCxnSpPr>
              <a:cxnSpLocks/>
              <a:stCxn id="55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Rett linje 53">
              <a:extLst>
                <a:ext uri="{FF2B5EF4-FFF2-40B4-BE49-F238E27FC236}">
                  <a16:creationId xmlns:a16="http://schemas.microsoft.com/office/drawing/2014/main" id="{C51842D6-CC2C-5749-8249-DE5137180F0E}"/>
                </a:ext>
              </a:extLst>
            </p:cNvPr>
            <p:cNvCxnSpPr>
              <a:cxnSpLocks/>
              <a:stCxn id="55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ektangel 54">
              <a:extLst>
                <a:ext uri="{FF2B5EF4-FFF2-40B4-BE49-F238E27FC236}">
                  <a16:creationId xmlns:a16="http://schemas.microsoft.com/office/drawing/2014/main" id="{CA82C4D0-0384-834D-8AAE-AEAAC0E546FD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6" name="Rett linje 55">
              <a:extLst>
                <a:ext uri="{FF2B5EF4-FFF2-40B4-BE49-F238E27FC236}">
                  <a16:creationId xmlns:a16="http://schemas.microsoft.com/office/drawing/2014/main" id="{6D9F0821-8054-5444-9984-FA852B99870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ktangel 56">
              <a:extLst>
                <a:ext uri="{FF2B5EF4-FFF2-40B4-BE49-F238E27FC236}">
                  <a16:creationId xmlns:a16="http://schemas.microsoft.com/office/drawing/2014/main" id="{D1DCA6B5-1F9B-284B-99B6-79C8E3704F7D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67AE4745-4116-BE40-89D9-42635CE428E2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3C3A8814-059C-1645-A49C-84890585468B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Rett linje 59">
              <a:extLst>
                <a:ext uri="{FF2B5EF4-FFF2-40B4-BE49-F238E27FC236}">
                  <a16:creationId xmlns:a16="http://schemas.microsoft.com/office/drawing/2014/main" id="{C7AE2EF8-89A4-BF4B-9AA0-141CEEDEB59C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Sylinder 60">
            <a:extLst>
              <a:ext uri="{FF2B5EF4-FFF2-40B4-BE49-F238E27FC236}">
                <a16:creationId xmlns:a16="http://schemas.microsoft.com/office/drawing/2014/main" id="{5623F2AD-426B-A24A-B1BC-21ADF95218BA}"/>
              </a:ext>
            </a:extLst>
          </p:cNvPr>
          <p:cNvSpPr txBox="1"/>
          <p:nvPr userDrawn="1"/>
        </p:nvSpPr>
        <p:spPr>
          <a:xfrm>
            <a:off x="0" y="-213030"/>
            <a:ext cx="846888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</p:spTree>
    <p:extLst>
      <p:ext uri="{BB962C8B-B14F-4D97-AF65-F5344CB8AC3E}">
        <p14:creationId xmlns:p14="http://schemas.microsoft.com/office/powerpoint/2010/main" val="992604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eloverskrift grøn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A9917C-153D-AA42-BA93-6AA607E22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5200" y="-1"/>
            <a:ext cx="9149563" cy="30492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801228D-275A-C846-A330-49012CF8E1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5200" y="3052799"/>
            <a:ext cx="9149563" cy="3040025"/>
          </a:xfrm>
        </p:spPr>
        <p:txBody>
          <a:bodyPr tIns="180000">
            <a:noAutofit/>
          </a:bodyPr>
          <a:lstStyle>
            <a:lvl1pPr marL="0" indent="0">
              <a:spcBef>
                <a:spcPts val="0"/>
              </a:spcBef>
              <a:spcAft>
                <a:spcPts val="200"/>
              </a:spcAft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FA71CE8-A6AA-7941-BA44-4470F46B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8A61E71-7A1D-A54A-9414-5611E8B1051A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FC1DC58-3619-1C4A-A2A9-FCC46E40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6AF6C1B-1375-214D-930C-568979A4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9C020DA-48BB-BA49-A10E-0DA718F220D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56DCE336-CB3A-EE4C-B856-D0DDC1D40A8B}"/>
              </a:ext>
            </a:extLst>
          </p:cNvPr>
          <p:cNvSpPr txBox="1"/>
          <p:nvPr userDrawn="1"/>
        </p:nvSpPr>
        <p:spPr>
          <a:xfrm>
            <a:off x="695321" y="-213030"/>
            <a:ext cx="3368679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Deloverskrift grønn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87EC0DC-7E52-9A40-A58A-3F54A8CB18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8809"/>
            <a:ext cx="688336" cy="355181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139591D7-4BAA-AD4D-8528-AB360D76AB1C}"/>
              </a:ext>
            </a:extLst>
          </p:cNvPr>
          <p:cNvSpPr txBox="1"/>
          <p:nvPr userDrawn="1"/>
        </p:nvSpPr>
        <p:spPr>
          <a:xfrm>
            <a:off x="0" y="-213030"/>
            <a:ext cx="688336" cy="206078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l"/>
            <a:r>
              <a:rPr lang="nb-NO" sz="800">
                <a:solidFill>
                  <a:schemeClr val="tx1"/>
                </a:solidFill>
              </a:rPr>
              <a:t>Oslo 2019</a:t>
            </a:r>
          </a:p>
        </p:txBody>
      </p:sp>
      <p:grpSp>
        <p:nvGrpSpPr>
          <p:cNvPr id="11" name="Gruppe 10">
            <a:extLst>
              <a:ext uri="{FF2B5EF4-FFF2-40B4-BE49-F238E27FC236}">
                <a16:creationId xmlns:a16="http://schemas.microsoft.com/office/drawing/2014/main" id="{13BBCEE3-24AB-0443-BD67-EB33C7B8AEBA}"/>
              </a:ext>
            </a:extLst>
          </p:cNvPr>
          <p:cNvGrpSpPr/>
          <p:nvPr userDrawn="1"/>
        </p:nvGrpSpPr>
        <p:grpSpPr>
          <a:xfrm>
            <a:off x="-800" y="-1306644"/>
            <a:ext cx="12194000" cy="1075340"/>
            <a:chOff x="-800" y="-1229864"/>
            <a:chExt cx="12194000" cy="1075340"/>
          </a:xfrm>
        </p:grpSpPr>
        <p:grpSp>
          <p:nvGrpSpPr>
            <p:cNvPr id="12" name="Gruppe 11">
              <a:extLst>
                <a:ext uri="{FF2B5EF4-FFF2-40B4-BE49-F238E27FC236}">
                  <a16:creationId xmlns:a16="http://schemas.microsoft.com/office/drawing/2014/main" id="{6BB2202B-00F2-9E4C-AFDD-35699501D021}"/>
                </a:ext>
              </a:extLst>
            </p:cNvPr>
            <p:cNvGrpSpPr/>
            <p:nvPr/>
          </p:nvGrpSpPr>
          <p:grpSpPr>
            <a:xfrm>
              <a:off x="0" y="-320124"/>
              <a:ext cx="12192000" cy="165600"/>
              <a:chOff x="0" y="-413084"/>
              <a:chExt cx="12192000" cy="206078"/>
            </a:xfrm>
            <a:solidFill>
              <a:schemeClr val="bg1"/>
            </a:solidFill>
          </p:grpSpPr>
          <p:sp>
            <p:nvSpPr>
              <p:cNvPr id="39" name="Rektangel 38">
                <a:extLst>
                  <a:ext uri="{FF2B5EF4-FFF2-40B4-BE49-F238E27FC236}">
                    <a16:creationId xmlns:a16="http://schemas.microsoft.com/office/drawing/2014/main" id="{94D535C2-C1D3-574D-9DE0-C5038F93DDEE}"/>
                  </a:ext>
                </a:extLst>
              </p:cNvPr>
              <p:cNvSpPr/>
              <p:nvPr/>
            </p:nvSpPr>
            <p:spPr>
              <a:xfrm>
                <a:off x="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40" name="Rektangel 39">
                <a:extLst>
                  <a:ext uri="{FF2B5EF4-FFF2-40B4-BE49-F238E27FC236}">
                    <a16:creationId xmlns:a16="http://schemas.microsoft.com/office/drawing/2014/main" id="{B0447337-0E0D-E74B-BEB0-839D4C2D3F6E}"/>
                  </a:ext>
                </a:extLst>
              </p:cNvPr>
              <p:cNvSpPr/>
              <p:nvPr/>
            </p:nvSpPr>
            <p:spPr>
              <a:xfrm>
                <a:off x="2032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1" name="Rektangel 40">
                <a:extLst>
                  <a:ext uri="{FF2B5EF4-FFF2-40B4-BE49-F238E27FC236}">
                    <a16:creationId xmlns:a16="http://schemas.microsoft.com/office/drawing/2014/main" id="{7235FB9F-426B-1540-8667-600D4D505F02}"/>
                  </a:ext>
                </a:extLst>
              </p:cNvPr>
              <p:cNvSpPr/>
              <p:nvPr/>
            </p:nvSpPr>
            <p:spPr>
              <a:xfrm>
                <a:off x="4064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2" name="Rektangel 41">
                <a:extLst>
                  <a:ext uri="{FF2B5EF4-FFF2-40B4-BE49-F238E27FC236}">
                    <a16:creationId xmlns:a16="http://schemas.microsoft.com/office/drawing/2014/main" id="{99FD143F-45B4-C648-92DA-737700DE1DF4}"/>
                  </a:ext>
                </a:extLst>
              </p:cNvPr>
              <p:cNvSpPr/>
              <p:nvPr/>
            </p:nvSpPr>
            <p:spPr>
              <a:xfrm>
                <a:off x="6096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3" name="Rektangel 42">
                <a:extLst>
                  <a:ext uri="{FF2B5EF4-FFF2-40B4-BE49-F238E27FC236}">
                    <a16:creationId xmlns:a16="http://schemas.microsoft.com/office/drawing/2014/main" id="{597D59D5-7D97-D94F-8A66-577CD8F9866C}"/>
                  </a:ext>
                </a:extLst>
              </p:cNvPr>
              <p:cNvSpPr/>
              <p:nvPr/>
            </p:nvSpPr>
            <p:spPr>
              <a:xfrm>
                <a:off x="8128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  <p:sp>
            <p:nvSpPr>
              <p:cNvPr id="44" name="Rektangel 43">
                <a:extLst>
                  <a:ext uri="{FF2B5EF4-FFF2-40B4-BE49-F238E27FC236}">
                    <a16:creationId xmlns:a16="http://schemas.microsoft.com/office/drawing/2014/main" id="{CAC29080-0BCD-484C-A7F8-9ED2F43CCFDC}"/>
                  </a:ext>
                </a:extLst>
              </p:cNvPr>
              <p:cNvSpPr/>
              <p:nvPr/>
            </p:nvSpPr>
            <p:spPr>
              <a:xfrm>
                <a:off x="10160000" y="-413084"/>
                <a:ext cx="2032000" cy="20607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5,64 cm</a:t>
                </a:r>
              </a:p>
            </p:txBody>
          </p:sp>
        </p:grpSp>
        <p:cxnSp>
          <p:nvCxnSpPr>
            <p:cNvPr id="13" name="Rett linje 12">
              <a:extLst>
                <a:ext uri="{FF2B5EF4-FFF2-40B4-BE49-F238E27FC236}">
                  <a16:creationId xmlns:a16="http://schemas.microsoft.com/office/drawing/2014/main" id="{FD4DE1FD-452D-244B-A36C-89C274C06B0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2032200" y="-327852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tt linje 13">
              <a:extLst>
                <a:ext uri="{FF2B5EF4-FFF2-40B4-BE49-F238E27FC236}">
                  <a16:creationId xmlns:a16="http://schemas.microsoft.com/office/drawing/2014/main" id="{36361914-3D97-4049-84DE-1610E24715EC}"/>
                </a:ext>
              </a:extLst>
            </p:cNvPr>
            <p:cNvCxnSpPr>
              <a:cxnSpLocks/>
              <a:stCxn id="29" idx="3"/>
            </p:cNvCxnSpPr>
            <p:nvPr userDrawn="1"/>
          </p:nvCxnSpPr>
          <p:spPr>
            <a:xfrm>
              <a:off x="4060800" y="-1010827"/>
              <a:ext cx="3600" cy="8563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>
              <a:extLst>
                <a:ext uri="{FF2B5EF4-FFF2-40B4-BE49-F238E27FC236}">
                  <a16:creationId xmlns:a16="http://schemas.microsoft.com/office/drawing/2014/main" id="{A65923FA-B7C1-854B-B2E5-9206B76CCDAC}"/>
                </a:ext>
              </a:extLst>
            </p:cNvPr>
            <p:cNvCxnSpPr>
              <a:cxnSpLocks/>
              <a:stCxn id="31" idx="3"/>
            </p:cNvCxnSpPr>
            <p:nvPr userDrawn="1"/>
          </p:nvCxnSpPr>
          <p:spPr>
            <a:xfrm>
              <a:off x="6090400" y="-887727"/>
              <a:ext cx="5400" cy="7332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ett linje 15">
              <a:extLst>
                <a:ext uri="{FF2B5EF4-FFF2-40B4-BE49-F238E27FC236}">
                  <a16:creationId xmlns:a16="http://schemas.microsoft.com/office/drawing/2014/main" id="{F1E58F8D-F80C-AC44-98EA-D8C378F9B47C}"/>
                </a:ext>
              </a:extLst>
            </p:cNvPr>
            <p:cNvCxnSpPr>
              <a:cxnSpLocks/>
              <a:stCxn id="27" idx="1"/>
            </p:cNvCxnSpPr>
            <p:nvPr userDrawn="1"/>
          </p:nvCxnSpPr>
          <p:spPr>
            <a:xfrm>
              <a:off x="0" y="-1126825"/>
              <a:ext cx="0" cy="9723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ett linje 16">
              <a:extLst>
                <a:ext uri="{FF2B5EF4-FFF2-40B4-BE49-F238E27FC236}">
                  <a16:creationId xmlns:a16="http://schemas.microsoft.com/office/drawing/2014/main" id="{B5DCD42B-B201-6F41-946C-12C528253467}"/>
                </a:ext>
              </a:extLst>
            </p:cNvPr>
            <p:cNvCxnSpPr>
              <a:cxnSpLocks/>
              <a:stCxn id="33" idx="3"/>
            </p:cNvCxnSpPr>
            <p:nvPr userDrawn="1"/>
          </p:nvCxnSpPr>
          <p:spPr>
            <a:xfrm>
              <a:off x="8128000" y="-764627"/>
              <a:ext cx="800" cy="6101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ett linje 17">
              <a:extLst>
                <a:ext uri="{FF2B5EF4-FFF2-40B4-BE49-F238E27FC236}">
                  <a16:creationId xmlns:a16="http://schemas.microsoft.com/office/drawing/2014/main" id="{E87C0F14-3734-DC4C-9A8C-47BE42660B1D}"/>
                </a:ext>
              </a:extLst>
            </p:cNvPr>
            <p:cNvCxnSpPr>
              <a:cxnSpLocks/>
              <a:stCxn id="37" idx="3"/>
            </p:cNvCxnSpPr>
            <p:nvPr userDrawn="1"/>
          </p:nvCxnSpPr>
          <p:spPr>
            <a:xfrm>
              <a:off x="12192000" y="-518425"/>
              <a:ext cx="1200" cy="363901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ett linje 18">
              <a:extLst>
                <a:ext uri="{FF2B5EF4-FFF2-40B4-BE49-F238E27FC236}">
                  <a16:creationId xmlns:a16="http://schemas.microsoft.com/office/drawing/2014/main" id="{4B9CFBC7-5F77-6947-8057-CF62BE182894}"/>
                </a:ext>
              </a:extLst>
            </p:cNvPr>
            <p:cNvCxnSpPr>
              <a:cxnSpLocks/>
              <a:stCxn id="35" idx="3"/>
            </p:cNvCxnSpPr>
            <p:nvPr userDrawn="1"/>
          </p:nvCxnSpPr>
          <p:spPr>
            <a:xfrm>
              <a:off x="10156824" y="-641527"/>
              <a:ext cx="4176" cy="487003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Gruppe 19">
              <a:extLst>
                <a:ext uri="{FF2B5EF4-FFF2-40B4-BE49-F238E27FC236}">
                  <a16:creationId xmlns:a16="http://schemas.microsoft.com/office/drawing/2014/main" id="{F5787542-1A5A-1D4B-846B-FAA886450058}"/>
                </a:ext>
              </a:extLst>
            </p:cNvPr>
            <p:cNvGrpSpPr/>
            <p:nvPr userDrawn="1"/>
          </p:nvGrpSpPr>
          <p:grpSpPr>
            <a:xfrm>
              <a:off x="0" y="-621464"/>
              <a:ext cx="12192000" cy="206078"/>
              <a:chOff x="0" y="-674874"/>
              <a:chExt cx="12192000" cy="206078"/>
            </a:xfrm>
          </p:grpSpPr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A0559255-0E9B-BF4A-89F2-B6F305733DBA}"/>
                  </a:ext>
                </a:extLst>
              </p:cNvPr>
              <p:cNvSpPr/>
              <p:nvPr/>
            </p:nvSpPr>
            <p:spPr>
              <a:xfrm>
                <a:off x="0" y="-674874"/>
                <a:ext cx="12192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33,87 cm</a:t>
                </a:r>
              </a:p>
            </p:txBody>
          </p:sp>
          <p:cxnSp>
            <p:nvCxnSpPr>
              <p:cNvPr id="38" name="Rett linje 37">
                <a:extLst>
                  <a:ext uri="{FF2B5EF4-FFF2-40B4-BE49-F238E27FC236}">
                    <a16:creationId xmlns:a16="http://schemas.microsoft.com/office/drawing/2014/main" id="{A1321B9F-CE94-5746-B5F6-0E9B3BEB3246}"/>
                  </a:ext>
                </a:extLst>
              </p:cNvPr>
              <p:cNvCxnSpPr/>
              <p:nvPr userDrawn="1"/>
            </p:nvCxnSpPr>
            <p:spPr>
              <a:xfrm>
                <a:off x="0" y="-480093"/>
                <a:ext cx="12192000" cy="11297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uppe 20">
              <a:extLst>
                <a:ext uri="{FF2B5EF4-FFF2-40B4-BE49-F238E27FC236}">
                  <a16:creationId xmlns:a16="http://schemas.microsoft.com/office/drawing/2014/main" id="{C8EC425F-F754-4C42-AC04-C39F6F40DBB5}"/>
                </a:ext>
              </a:extLst>
            </p:cNvPr>
            <p:cNvGrpSpPr/>
            <p:nvPr userDrawn="1"/>
          </p:nvGrpSpPr>
          <p:grpSpPr>
            <a:xfrm>
              <a:off x="0" y="-744566"/>
              <a:ext cx="10156824" cy="206078"/>
              <a:chOff x="0" y="-930144"/>
              <a:chExt cx="10156824" cy="206078"/>
            </a:xfrm>
          </p:grpSpPr>
          <p:sp>
            <p:nvSpPr>
              <p:cNvPr id="35" name="Rektangel 34">
                <a:extLst>
                  <a:ext uri="{FF2B5EF4-FFF2-40B4-BE49-F238E27FC236}">
                    <a16:creationId xmlns:a16="http://schemas.microsoft.com/office/drawing/2014/main" id="{A959781D-5E16-444A-AC0D-6F4997C4C017}"/>
                  </a:ext>
                </a:extLst>
              </p:cNvPr>
              <p:cNvSpPr/>
              <p:nvPr/>
            </p:nvSpPr>
            <p:spPr>
              <a:xfrm>
                <a:off x="0" y="-930144"/>
                <a:ext cx="10156824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28,20 cm</a:t>
                </a:r>
              </a:p>
            </p:txBody>
          </p:sp>
          <p:cxnSp>
            <p:nvCxnSpPr>
              <p:cNvPr id="36" name="Rett linje 35">
                <a:extLst>
                  <a:ext uri="{FF2B5EF4-FFF2-40B4-BE49-F238E27FC236}">
                    <a16:creationId xmlns:a16="http://schemas.microsoft.com/office/drawing/2014/main" id="{2B5CCFDB-1D79-4A4F-9A1F-11658F842A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724066"/>
                <a:ext cx="10156824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uppe 21">
              <a:extLst>
                <a:ext uri="{FF2B5EF4-FFF2-40B4-BE49-F238E27FC236}">
                  <a16:creationId xmlns:a16="http://schemas.microsoft.com/office/drawing/2014/main" id="{D844E4D2-7EDD-ED46-B52A-3D94B5F9820F}"/>
                </a:ext>
              </a:extLst>
            </p:cNvPr>
            <p:cNvGrpSpPr/>
            <p:nvPr userDrawn="1"/>
          </p:nvGrpSpPr>
          <p:grpSpPr>
            <a:xfrm>
              <a:off x="0" y="-867666"/>
              <a:ext cx="8128000" cy="206078"/>
              <a:chOff x="0" y="-1191934"/>
              <a:chExt cx="8128000" cy="206078"/>
            </a:xfrm>
          </p:grpSpPr>
          <p:sp>
            <p:nvSpPr>
              <p:cNvPr id="33" name="Rektangel 32">
                <a:extLst>
                  <a:ext uri="{FF2B5EF4-FFF2-40B4-BE49-F238E27FC236}">
                    <a16:creationId xmlns:a16="http://schemas.microsoft.com/office/drawing/2014/main" id="{992866F7-A4CD-E941-9557-B2659021867F}"/>
                  </a:ext>
                </a:extLst>
              </p:cNvPr>
              <p:cNvSpPr/>
              <p:nvPr/>
            </p:nvSpPr>
            <p:spPr>
              <a:xfrm>
                <a:off x="0" y="-1191934"/>
                <a:ext cx="81280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22,56 cm</a:t>
                </a:r>
              </a:p>
            </p:txBody>
          </p:sp>
          <p:cxnSp>
            <p:nvCxnSpPr>
              <p:cNvPr id="34" name="Rett linje 33">
                <a:extLst>
                  <a:ext uri="{FF2B5EF4-FFF2-40B4-BE49-F238E27FC236}">
                    <a16:creationId xmlns:a16="http://schemas.microsoft.com/office/drawing/2014/main" id="{94031140-D1CC-7548-B0C5-140A1D829C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985856"/>
                <a:ext cx="8128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e 22">
              <a:extLst>
                <a:ext uri="{FF2B5EF4-FFF2-40B4-BE49-F238E27FC236}">
                  <a16:creationId xmlns:a16="http://schemas.microsoft.com/office/drawing/2014/main" id="{086AB968-3FEC-B14A-AE46-699972E77AC9}"/>
                </a:ext>
              </a:extLst>
            </p:cNvPr>
            <p:cNvGrpSpPr/>
            <p:nvPr userDrawn="1"/>
          </p:nvGrpSpPr>
          <p:grpSpPr>
            <a:xfrm>
              <a:off x="-800" y="-990766"/>
              <a:ext cx="6091200" cy="206078"/>
              <a:chOff x="0" y="-1453724"/>
              <a:chExt cx="6091200" cy="206078"/>
            </a:xfrm>
          </p:grpSpPr>
          <p:sp>
            <p:nvSpPr>
              <p:cNvPr id="31" name="Rektangel 30">
                <a:extLst>
                  <a:ext uri="{FF2B5EF4-FFF2-40B4-BE49-F238E27FC236}">
                    <a16:creationId xmlns:a16="http://schemas.microsoft.com/office/drawing/2014/main" id="{F2B2B548-3B5A-4545-9F4A-51C542F72802}"/>
                  </a:ext>
                </a:extLst>
              </p:cNvPr>
              <p:cNvSpPr/>
              <p:nvPr/>
            </p:nvSpPr>
            <p:spPr>
              <a:xfrm>
                <a:off x="0" y="-1453724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16,92 cm</a:t>
                </a:r>
              </a:p>
            </p:txBody>
          </p:sp>
          <p:cxnSp>
            <p:nvCxnSpPr>
              <p:cNvPr id="32" name="Rett linje 31">
                <a:extLst>
                  <a:ext uri="{FF2B5EF4-FFF2-40B4-BE49-F238E27FC236}">
                    <a16:creationId xmlns:a16="http://schemas.microsoft.com/office/drawing/2014/main" id="{BC454D48-2536-E04E-AB25-05FF6F42D03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24764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uppe 23">
              <a:extLst>
                <a:ext uri="{FF2B5EF4-FFF2-40B4-BE49-F238E27FC236}">
                  <a16:creationId xmlns:a16="http://schemas.microsoft.com/office/drawing/2014/main" id="{B5F2B127-731C-344E-A6E1-153CB2968860}"/>
                </a:ext>
              </a:extLst>
            </p:cNvPr>
            <p:cNvGrpSpPr/>
            <p:nvPr userDrawn="1"/>
          </p:nvGrpSpPr>
          <p:grpSpPr>
            <a:xfrm>
              <a:off x="0" y="-1113866"/>
              <a:ext cx="4060800" cy="206078"/>
              <a:chOff x="0" y="-1715514"/>
              <a:chExt cx="4060800" cy="206078"/>
            </a:xfrm>
          </p:grpSpPr>
          <p:sp>
            <p:nvSpPr>
              <p:cNvPr id="29" name="Rektangel 28">
                <a:extLst>
                  <a:ext uri="{FF2B5EF4-FFF2-40B4-BE49-F238E27FC236}">
                    <a16:creationId xmlns:a16="http://schemas.microsoft.com/office/drawing/2014/main" id="{F44C559D-3AD5-AC41-90AC-D85681263E9E}"/>
                  </a:ext>
                </a:extLst>
              </p:cNvPr>
              <p:cNvSpPr/>
              <p:nvPr/>
            </p:nvSpPr>
            <p:spPr>
              <a:xfrm>
                <a:off x="0" y="-1715514"/>
                <a:ext cx="40608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11,28 cm</a:t>
                </a:r>
              </a:p>
            </p:txBody>
          </p:sp>
          <p:cxnSp>
            <p:nvCxnSpPr>
              <p:cNvPr id="30" name="Rett linje 29">
                <a:extLst>
                  <a:ext uri="{FF2B5EF4-FFF2-40B4-BE49-F238E27FC236}">
                    <a16:creationId xmlns:a16="http://schemas.microsoft.com/office/drawing/2014/main" id="{E878BA33-6479-4F48-8790-F50239C5B6E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50943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uppe 24">
              <a:extLst>
                <a:ext uri="{FF2B5EF4-FFF2-40B4-BE49-F238E27FC236}">
                  <a16:creationId xmlns:a16="http://schemas.microsoft.com/office/drawing/2014/main" id="{B7A888EF-51DF-2142-9BD4-1D5B290F99BD}"/>
                </a:ext>
              </a:extLst>
            </p:cNvPr>
            <p:cNvGrpSpPr/>
            <p:nvPr userDrawn="1"/>
          </p:nvGrpSpPr>
          <p:grpSpPr>
            <a:xfrm>
              <a:off x="0" y="-1229864"/>
              <a:ext cx="1015200" cy="206078"/>
              <a:chOff x="0" y="-1959289"/>
              <a:chExt cx="1015200" cy="206078"/>
            </a:xfrm>
          </p:grpSpPr>
          <p:sp>
            <p:nvSpPr>
              <p:cNvPr id="27" name="Rektangel 26">
                <a:extLst>
                  <a:ext uri="{FF2B5EF4-FFF2-40B4-BE49-F238E27FC236}">
                    <a16:creationId xmlns:a16="http://schemas.microsoft.com/office/drawing/2014/main" id="{C40A1871-C632-BA42-865E-385F917313DF}"/>
                  </a:ext>
                </a:extLst>
              </p:cNvPr>
              <p:cNvSpPr/>
              <p:nvPr/>
            </p:nvSpPr>
            <p:spPr>
              <a:xfrm>
                <a:off x="0" y="-1959289"/>
                <a:ext cx="1015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</a:rPr>
                  <a:t>2,82 cm</a:t>
                </a:r>
              </a:p>
            </p:txBody>
          </p:sp>
          <p:cxnSp>
            <p:nvCxnSpPr>
              <p:cNvPr id="28" name="Rett linje 27">
                <a:extLst>
                  <a:ext uri="{FF2B5EF4-FFF2-40B4-BE49-F238E27FC236}">
                    <a16:creationId xmlns:a16="http://schemas.microsoft.com/office/drawing/2014/main" id="{65CC1611-82E6-2047-8CF0-43AA7AC5EAD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0" y="-1764452"/>
                <a:ext cx="1015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Rett linje 25">
              <a:extLst>
                <a:ext uri="{FF2B5EF4-FFF2-40B4-BE49-F238E27FC236}">
                  <a16:creationId xmlns:a16="http://schemas.microsoft.com/office/drawing/2014/main" id="{ACFB9B65-9461-0546-B649-749299269159}"/>
                </a:ext>
              </a:extLst>
            </p:cNvPr>
            <p:cNvCxnSpPr/>
            <p:nvPr userDrawn="1"/>
          </p:nvCxnSpPr>
          <p:spPr>
            <a:xfrm>
              <a:off x="1015200" y="-1113866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e 44">
            <a:extLst>
              <a:ext uri="{FF2B5EF4-FFF2-40B4-BE49-F238E27FC236}">
                <a16:creationId xmlns:a16="http://schemas.microsoft.com/office/drawing/2014/main" id="{567C66A2-6E0B-E04F-8BE8-0CFB8D12731C}"/>
              </a:ext>
            </a:extLst>
          </p:cNvPr>
          <p:cNvGrpSpPr/>
          <p:nvPr userDrawn="1"/>
        </p:nvGrpSpPr>
        <p:grpSpPr>
          <a:xfrm>
            <a:off x="-715963" y="-4004"/>
            <a:ext cx="590564" cy="6862004"/>
            <a:chOff x="-715963" y="-4004"/>
            <a:chExt cx="590564" cy="6862004"/>
          </a:xfrm>
        </p:grpSpPr>
        <p:sp>
          <p:nvSpPr>
            <p:cNvPr id="46" name="Rektangel 45">
              <a:extLst>
                <a:ext uri="{FF2B5EF4-FFF2-40B4-BE49-F238E27FC236}">
                  <a16:creationId xmlns:a16="http://schemas.microsoft.com/office/drawing/2014/main" id="{49DA9212-4961-A648-B14D-31BCDCCD4E28}"/>
                </a:ext>
              </a:extLst>
            </p:cNvPr>
            <p:cNvSpPr/>
            <p:nvPr/>
          </p:nvSpPr>
          <p:spPr>
            <a:xfrm rot="16200000">
              <a:off x="-591311" y="6392613"/>
              <a:ext cx="765175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2,13 cm</a:t>
              </a:r>
            </a:p>
          </p:txBody>
        </p:sp>
        <p:sp>
          <p:nvSpPr>
            <p:cNvPr id="47" name="Rektangel 46">
              <a:extLst>
                <a:ext uri="{FF2B5EF4-FFF2-40B4-BE49-F238E27FC236}">
                  <a16:creationId xmlns:a16="http://schemas.microsoft.com/office/drawing/2014/main" id="{5BB1D184-2912-D74A-BE34-318E7A05058A}"/>
                </a:ext>
              </a:extLst>
            </p:cNvPr>
            <p:cNvSpPr/>
            <p:nvPr userDrawn="1"/>
          </p:nvSpPr>
          <p:spPr>
            <a:xfrm rot="16200000">
              <a:off x="-1224723" y="4993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b-NO" sz="700" b="0" i="0" u="none" strike="noStrike" kern="1200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5,64 cm</a:t>
              </a:r>
            </a:p>
          </p:txBody>
        </p:sp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AE88F454-0C3F-F846-89C4-02EF1C0FD13B}"/>
                </a:ext>
              </a:extLst>
            </p:cNvPr>
            <p:cNvSpPr/>
            <p:nvPr userDrawn="1"/>
          </p:nvSpPr>
          <p:spPr>
            <a:xfrm rot="16200000">
              <a:off x="-1224723" y="2961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CE769F81-2332-4347-8959-706360C8257D}"/>
                </a:ext>
              </a:extLst>
            </p:cNvPr>
            <p:cNvSpPr/>
            <p:nvPr userDrawn="1"/>
          </p:nvSpPr>
          <p:spPr>
            <a:xfrm rot="16200000">
              <a:off x="-1224723" y="929196"/>
              <a:ext cx="2032000" cy="165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5,64 cm</a:t>
              </a:r>
            </a:p>
          </p:txBody>
        </p:sp>
        <p:cxnSp>
          <p:nvCxnSpPr>
            <p:cNvPr id="50" name="Rett linje 49">
              <a:extLst>
                <a:ext uri="{FF2B5EF4-FFF2-40B4-BE49-F238E27FC236}">
                  <a16:creationId xmlns:a16="http://schemas.microsoft.com/office/drawing/2014/main" id="{768B4DB9-0EA0-C940-83B3-A898046E5F2F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397673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Rett linje 50">
              <a:extLst>
                <a:ext uri="{FF2B5EF4-FFF2-40B4-BE49-F238E27FC236}">
                  <a16:creationId xmlns:a16="http://schemas.microsoft.com/office/drawing/2014/main" id="{FEA1EE2A-636F-8E4B-B374-7390FE4B551D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-650022" y="4059797"/>
              <a:ext cx="523098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Rett linje 51">
              <a:extLst>
                <a:ext uri="{FF2B5EF4-FFF2-40B4-BE49-F238E27FC236}">
                  <a16:creationId xmlns:a16="http://schemas.microsoft.com/office/drawing/2014/main" id="{C0EC8CF7-5494-BE49-A77F-650141FF9B93}"/>
                </a:ext>
              </a:extLst>
            </p:cNvPr>
            <p:cNvCxnSpPr>
              <a:cxnSpLocks/>
              <a:stCxn id="54" idx="3"/>
            </p:cNvCxnSpPr>
            <p:nvPr userDrawn="1"/>
          </p:nvCxnSpPr>
          <p:spPr>
            <a:xfrm flipV="1">
              <a:off x="-489823" y="-3804"/>
              <a:ext cx="363900" cy="54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Rett linje 52">
              <a:extLst>
                <a:ext uri="{FF2B5EF4-FFF2-40B4-BE49-F238E27FC236}">
                  <a16:creationId xmlns:a16="http://schemas.microsoft.com/office/drawing/2014/main" id="{81687275-9BC1-BC47-969C-D0B3B2A439F5}"/>
                </a:ext>
              </a:extLst>
            </p:cNvPr>
            <p:cNvCxnSpPr>
              <a:cxnSpLocks/>
              <a:stCxn id="54" idx="1"/>
            </p:cNvCxnSpPr>
            <p:nvPr userDrawn="1"/>
          </p:nvCxnSpPr>
          <p:spPr>
            <a:xfrm flipV="1">
              <a:off x="-489823" y="6091998"/>
              <a:ext cx="363900" cy="79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ktangel 53">
              <a:extLst>
                <a:ext uri="{FF2B5EF4-FFF2-40B4-BE49-F238E27FC236}">
                  <a16:creationId xmlns:a16="http://schemas.microsoft.com/office/drawing/2014/main" id="{A369C808-1201-6640-AAFD-CA0EF9B7E234}"/>
                </a:ext>
              </a:extLst>
            </p:cNvPr>
            <p:cNvSpPr/>
            <p:nvPr userDrawn="1"/>
          </p:nvSpPr>
          <p:spPr>
            <a:xfrm rot="16200000">
              <a:off x="-3535423" y="2944157"/>
              <a:ext cx="6091200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16,92 cm</a:t>
              </a:r>
            </a:p>
          </p:txBody>
        </p:sp>
        <p:cxnSp>
          <p:nvCxnSpPr>
            <p:cNvPr id="55" name="Rett linje 54">
              <a:extLst>
                <a:ext uri="{FF2B5EF4-FFF2-40B4-BE49-F238E27FC236}">
                  <a16:creationId xmlns:a16="http://schemas.microsoft.com/office/drawing/2014/main" id="{733C973E-BA66-2C44-85D3-034A4B8C271E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3432384" y="3047196"/>
              <a:ext cx="60912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Rektangel 55">
              <a:extLst>
                <a:ext uri="{FF2B5EF4-FFF2-40B4-BE49-F238E27FC236}">
                  <a16:creationId xmlns:a16="http://schemas.microsoft.com/office/drawing/2014/main" id="{2F949662-24F0-1D4B-BBA8-48572D92D56E}"/>
                </a:ext>
              </a:extLst>
            </p:cNvPr>
            <p:cNvSpPr/>
            <p:nvPr userDrawn="1"/>
          </p:nvSpPr>
          <p:spPr>
            <a:xfrm rot="16200000">
              <a:off x="-2642025" y="1927658"/>
              <a:ext cx="4058201" cy="20607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b-NO" sz="700" b="0" i="0" u="none" strike="noStrike" cap="none" spc="0" normalizeH="0" baseline="0" noProof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11,28 cm</a:t>
              </a:r>
            </a:p>
          </p:txBody>
        </p:sp>
        <p:cxnSp>
          <p:nvCxnSpPr>
            <p:cNvPr id="57" name="Rett linje 56">
              <a:extLst>
                <a:ext uri="{FF2B5EF4-FFF2-40B4-BE49-F238E27FC236}">
                  <a16:creationId xmlns:a16="http://schemas.microsoft.com/office/drawing/2014/main" id="{6F5BB052-563F-654D-9EB6-B7236AFC5EC3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540284" y="2031996"/>
              <a:ext cx="4060800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Rett linje 57">
              <a:extLst>
                <a:ext uri="{FF2B5EF4-FFF2-40B4-BE49-F238E27FC236}">
                  <a16:creationId xmlns:a16="http://schemas.microsoft.com/office/drawing/2014/main" id="{BD50869A-FFA2-4D4C-B4B8-483071F75030}"/>
                </a:ext>
              </a:extLst>
            </p:cNvPr>
            <p:cNvCxnSpPr/>
            <p:nvPr userDrawn="1"/>
          </p:nvCxnSpPr>
          <p:spPr>
            <a:xfrm rot="16200000">
              <a:off x="-208461" y="6773298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Rett linje 58">
              <a:extLst>
                <a:ext uri="{FF2B5EF4-FFF2-40B4-BE49-F238E27FC236}">
                  <a16:creationId xmlns:a16="http://schemas.microsoft.com/office/drawing/2014/main" id="{6EAC9794-EE8F-6E45-9E74-476E6D1C7B44}"/>
                </a:ext>
              </a:extLst>
            </p:cNvPr>
            <p:cNvCxnSpPr>
              <a:cxnSpLocks/>
            </p:cNvCxnSpPr>
            <p:nvPr userDrawn="1"/>
          </p:nvCxnSpPr>
          <p:spPr>
            <a:xfrm rot="16200000">
              <a:off x="-216188" y="1943964"/>
              <a:ext cx="0" cy="166125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uppe 59">
            <a:extLst>
              <a:ext uri="{FF2B5EF4-FFF2-40B4-BE49-F238E27FC236}">
                <a16:creationId xmlns:a16="http://schemas.microsoft.com/office/drawing/2014/main" id="{3F73E53C-4750-5146-946E-34ECC95D0EFA}"/>
              </a:ext>
            </a:extLst>
          </p:cNvPr>
          <p:cNvGrpSpPr/>
          <p:nvPr userDrawn="1"/>
        </p:nvGrpSpPr>
        <p:grpSpPr>
          <a:xfrm>
            <a:off x="12252770" y="1"/>
            <a:ext cx="1165167" cy="6855561"/>
            <a:chOff x="12252770" y="1"/>
            <a:chExt cx="1165167" cy="6855561"/>
          </a:xfrm>
        </p:grpSpPr>
        <p:grpSp>
          <p:nvGrpSpPr>
            <p:cNvPr id="61" name="Gruppe 60">
              <a:extLst>
                <a:ext uri="{FF2B5EF4-FFF2-40B4-BE49-F238E27FC236}">
                  <a16:creationId xmlns:a16="http://schemas.microsoft.com/office/drawing/2014/main" id="{4A07FB60-8AD6-1E4E-8637-B175255E2BEE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65" name="Rektangel 64">
                <a:extLst>
                  <a:ext uri="{FF2B5EF4-FFF2-40B4-BE49-F238E27FC236}">
                    <a16:creationId xmlns:a16="http://schemas.microsoft.com/office/drawing/2014/main" id="{3C639129-0821-2E41-823D-A2586C4F3A3B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66" name="Gruppe 65">
                <a:extLst>
                  <a:ext uri="{FF2B5EF4-FFF2-40B4-BE49-F238E27FC236}">
                    <a16:creationId xmlns:a16="http://schemas.microsoft.com/office/drawing/2014/main" id="{47DF39C7-35AE-C54C-BC0B-3A19D6EB738F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67" name="Gruppe 66">
                  <a:extLst>
                    <a:ext uri="{FF2B5EF4-FFF2-40B4-BE49-F238E27FC236}">
                      <a16:creationId xmlns:a16="http://schemas.microsoft.com/office/drawing/2014/main" id="{E4CEC8CA-56E6-A248-AEEC-76CE5F2078C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77" name="Rektangel 76">
                    <a:extLst>
                      <a:ext uri="{FF2B5EF4-FFF2-40B4-BE49-F238E27FC236}">
                        <a16:creationId xmlns:a16="http://schemas.microsoft.com/office/drawing/2014/main" id="{6BA476DA-F3CB-BF40-825B-C9726FDB33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8" name="Rektangel 77">
                    <a:extLst>
                      <a:ext uri="{FF2B5EF4-FFF2-40B4-BE49-F238E27FC236}">
                        <a16:creationId xmlns:a16="http://schemas.microsoft.com/office/drawing/2014/main" id="{41DE7585-82A9-254E-B377-C847B5B8898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9" name="Rektangel 78">
                    <a:extLst>
                      <a:ext uri="{FF2B5EF4-FFF2-40B4-BE49-F238E27FC236}">
                        <a16:creationId xmlns:a16="http://schemas.microsoft.com/office/drawing/2014/main" id="{2E8AFC07-FF61-4B4D-B978-6832B4C9481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8" name="Gruppe 67">
                  <a:extLst>
                    <a:ext uri="{FF2B5EF4-FFF2-40B4-BE49-F238E27FC236}">
                      <a16:creationId xmlns:a16="http://schemas.microsoft.com/office/drawing/2014/main" id="{AB49F067-F83D-6040-9097-FAD02A98AA06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74" name="Rektangel 73">
                    <a:extLst>
                      <a:ext uri="{FF2B5EF4-FFF2-40B4-BE49-F238E27FC236}">
                        <a16:creationId xmlns:a16="http://schemas.microsoft.com/office/drawing/2014/main" id="{B83C0977-8F82-8B47-A7AF-DFF01EBBC1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5" name="Rektangel 74">
                    <a:extLst>
                      <a:ext uri="{FF2B5EF4-FFF2-40B4-BE49-F238E27FC236}">
                        <a16:creationId xmlns:a16="http://schemas.microsoft.com/office/drawing/2014/main" id="{88C1840A-42D1-564F-ABF0-8AD888CCBF0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6" name="Rektangel 75">
                    <a:extLst>
                      <a:ext uri="{FF2B5EF4-FFF2-40B4-BE49-F238E27FC236}">
                        <a16:creationId xmlns:a16="http://schemas.microsoft.com/office/drawing/2014/main" id="{9753835D-5947-514F-B829-E0777B5CB3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69" name="Gruppe 68">
                  <a:extLst>
                    <a:ext uri="{FF2B5EF4-FFF2-40B4-BE49-F238E27FC236}">
                      <a16:creationId xmlns:a16="http://schemas.microsoft.com/office/drawing/2014/main" id="{9E4B048F-2DB5-864E-9916-4579BF69B403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70" name="Rektangel 69">
                    <a:extLst>
                      <a:ext uri="{FF2B5EF4-FFF2-40B4-BE49-F238E27FC236}">
                        <a16:creationId xmlns:a16="http://schemas.microsoft.com/office/drawing/2014/main" id="{966A3D23-DE40-5941-BDD7-7BBD534EA2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1" name="Rektangel 70">
                    <a:extLst>
                      <a:ext uri="{FF2B5EF4-FFF2-40B4-BE49-F238E27FC236}">
                        <a16:creationId xmlns:a16="http://schemas.microsoft.com/office/drawing/2014/main" id="{EAFFCAED-B4E3-E646-8F10-EEF2D096A5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2" name="Rektangel 71">
                    <a:extLst>
                      <a:ext uri="{FF2B5EF4-FFF2-40B4-BE49-F238E27FC236}">
                        <a16:creationId xmlns:a16="http://schemas.microsoft.com/office/drawing/2014/main" id="{38798E96-DD98-A043-AFF1-46C523EB31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73" name="Rektangel 72">
                    <a:extLst>
                      <a:ext uri="{FF2B5EF4-FFF2-40B4-BE49-F238E27FC236}">
                        <a16:creationId xmlns:a16="http://schemas.microsoft.com/office/drawing/2014/main" id="{CA777E04-7EC0-7449-B74D-06BBDF2F18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62" name="TekstSylinder 61">
              <a:extLst>
                <a:ext uri="{FF2B5EF4-FFF2-40B4-BE49-F238E27FC236}">
                  <a16:creationId xmlns:a16="http://schemas.microsoft.com/office/drawing/2014/main" id="{288A1BEF-9AB5-4443-94A2-40B9C5C9EB68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342656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  <a:p>
              <a:pPr algn="l"/>
              <a:endParaRPr lang="nb-NO" err="1">
                <a:solidFill>
                  <a:schemeClr val="tx2"/>
                </a:solidFill>
              </a:endParaRPr>
            </a:p>
          </p:txBody>
        </p:sp>
        <p:cxnSp>
          <p:nvCxnSpPr>
            <p:cNvPr id="63" name="Vinkel 62">
              <a:extLst>
                <a:ext uri="{FF2B5EF4-FFF2-40B4-BE49-F238E27FC236}">
                  <a16:creationId xmlns:a16="http://schemas.microsoft.com/office/drawing/2014/main" id="{67280F82-ACFE-E245-96A5-28793ECC8DB2}"/>
                </a:ext>
              </a:extLst>
            </p:cNvPr>
            <p:cNvCxnSpPr>
              <a:cxnSpLocks/>
              <a:stCxn id="77" idx="3"/>
              <a:endCxn id="74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kstSylinder 63">
              <a:extLst>
                <a:ext uri="{FF2B5EF4-FFF2-40B4-BE49-F238E27FC236}">
                  <a16:creationId xmlns:a16="http://schemas.microsoft.com/office/drawing/2014/main" id="{AFA9D3B3-2D34-474A-9293-C08A1F071263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219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7D19DB-E18F-4144-9CBC-76AF7C95E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6" y="720001"/>
            <a:ext cx="9469438" cy="131199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nb-NO"/>
              <a:t>Klikk for å redigere tittelstil</a:t>
            </a:r>
            <a:endParaRPr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E42F49-DDD6-394E-A8FF-1D33FFDB04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5326" y="2032000"/>
            <a:ext cx="9469438" cy="406079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BD181B-26C6-1441-AC51-F9CA495AD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56825" y="6292352"/>
            <a:ext cx="1339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fld id="{A40496DB-E8C8-4849-8A63-AC568158CC03}" type="datetime1">
              <a:rPr lang="nb-NO" smtClean="0"/>
              <a:pPr/>
              <a:t>04.03.2022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DFE725-0D07-7B47-98CD-EAA5EC1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35176" y="6292849"/>
            <a:ext cx="8121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/>
                </a:solidFill>
                <a:latin typeface="+mn-lt"/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8F127-E3EF-B346-96BD-C679BB3F23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674" y="6292352"/>
            <a:ext cx="6953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i="0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fld id="{8ACEFDFC-287E-0A4D-81A7-6CC8C070690D}" type="slidenum">
              <a:rPr lang="nb-NO" smtClean="0"/>
              <a:pPr algn="l"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55AFB16-D4F3-C04D-8A8D-B4B481D6101F}"/>
              </a:ext>
            </a:extLst>
          </p:cNvPr>
          <p:cNvPicPr>
            <a:picLocks noChangeAspect="1"/>
          </p:cNvPicPr>
          <p:nvPr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00" y="6296400"/>
            <a:ext cx="688336" cy="360000"/>
          </a:xfrm>
          <a:prstGeom prst="rect">
            <a:avLst/>
          </a:prstGeom>
        </p:spPr>
      </p:pic>
      <p:grpSp>
        <p:nvGrpSpPr>
          <p:cNvPr id="7" name="Gruppe 6">
            <a:extLst>
              <a:ext uri="{FF2B5EF4-FFF2-40B4-BE49-F238E27FC236}">
                <a16:creationId xmlns:a16="http://schemas.microsoft.com/office/drawing/2014/main" id="{D82277FC-07F1-AB47-941F-3BC464842E95}"/>
              </a:ext>
            </a:extLst>
          </p:cNvPr>
          <p:cNvGrpSpPr/>
          <p:nvPr userDrawn="1"/>
        </p:nvGrpSpPr>
        <p:grpSpPr>
          <a:xfrm>
            <a:off x="-715963" y="-1306644"/>
            <a:ext cx="12909163" cy="8164644"/>
            <a:chOff x="-715963" y="-1306644"/>
            <a:chExt cx="12909163" cy="8164644"/>
          </a:xfrm>
        </p:grpSpPr>
        <p:grpSp>
          <p:nvGrpSpPr>
            <p:cNvPr id="51" name="Gruppe 50">
              <a:extLst>
                <a:ext uri="{FF2B5EF4-FFF2-40B4-BE49-F238E27FC236}">
                  <a16:creationId xmlns:a16="http://schemas.microsoft.com/office/drawing/2014/main" id="{B44CDB01-E460-3643-978B-976DFDCDC9FE}"/>
                </a:ext>
              </a:extLst>
            </p:cNvPr>
            <p:cNvGrpSpPr/>
            <p:nvPr userDrawn="1"/>
          </p:nvGrpSpPr>
          <p:grpSpPr>
            <a:xfrm>
              <a:off x="-800" y="-1306644"/>
              <a:ext cx="12194000" cy="1075340"/>
              <a:chOff x="-800" y="-1229864"/>
              <a:chExt cx="12194000" cy="1075340"/>
            </a:xfrm>
          </p:grpSpPr>
          <p:grpSp>
            <p:nvGrpSpPr>
              <p:cNvPr id="52" name="Gruppe 51">
                <a:extLst>
                  <a:ext uri="{FF2B5EF4-FFF2-40B4-BE49-F238E27FC236}">
                    <a16:creationId xmlns:a16="http://schemas.microsoft.com/office/drawing/2014/main" id="{DBE46DEF-60E7-5B46-AD1B-A57A5C59CA43}"/>
                  </a:ext>
                </a:extLst>
              </p:cNvPr>
              <p:cNvGrpSpPr/>
              <p:nvPr/>
            </p:nvGrpSpPr>
            <p:grpSpPr>
              <a:xfrm>
                <a:off x="0" y="-320124"/>
                <a:ext cx="12192000" cy="165600"/>
                <a:chOff x="0" y="-413084"/>
                <a:chExt cx="12192000" cy="206078"/>
              </a:xfrm>
              <a:solidFill>
                <a:schemeClr val="bg1"/>
              </a:solidFill>
            </p:grpSpPr>
            <p:sp>
              <p:nvSpPr>
                <p:cNvPr id="88" name="Rektangel 87">
                  <a:extLst>
                    <a:ext uri="{FF2B5EF4-FFF2-40B4-BE49-F238E27FC236}">
                      <a16:creationId xmlns:a16="http://schemas.microsoft.com/office/drawing/2014/main" id="{F13331D1-F609-AD44-83BF-BAEF95BF22E3}"/>
                    </a:ext>
                  </a:extLst>
                </p:cNvPr>
                <p:cNvSpPr/>
                <p:nvPr/>
              </p:nvSpPr>
              <p:spPr>
                <a:xfrm>
                  <a:off x="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b-NO" sz="700" b="0" i="0" u="none" strike="noStrike" kern="1200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  <a:ea typeface="+mn-ea"/>
                      <a:cs typeface="+mn-cs"/>
                    </a:rPr>
                    <a:t>5,64 cm</a:t>
                  </a:r>
                </a:p>
              </p:txBody>
            </p:sp>
            <p:sp>
              <p:nvSpPr>
                <p:cNvPr id="89" name="Rektangel 88">
                  <a:extLst>
                    <a:ext uri="{FF2B5EF4-FFF2-40B4-BE49-F238E27FC236}">
                      <a16:creationId xmlns:a16="http://schemas.microsoft.com/office/drawing/2014/main" id="{601DC206-D487-2146-B60B-9346351B6209}"/>
                    </a:ext>
                  </a:extLst>
                </p:cNvPr>
                <p:cNvSpPr/>
                <p:nvPr/>
              </p:nvSpPr>
              <p:spPr>
                <a:xfrm>
                  <a:off x="2032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0" name="Rektangel 89">
                  <a:extLst>
                    <a:ext uri="{FF2B5EF4-FFF2-40B4-BE49-F238E27FC236}">
                      <a16:creationId xmlns:a16="http://schemas.microsoft.com/office/drawing/2014/main" id="{95563654-18C4-E049-B075-EFAE23D27B7F}"/>
                    </a:ext>
                  </a:extLst>
                </p:cNvPr>
                <p:cNvSpPr/>
                <p:nvPr/>
              </p:nvSpPr>
              <p:spPr>
                <a:xfrm>
                  <a:off x="4064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1" name="Rektangel 90">
                  <a:extLst>
                    <a:ext uri="{FF2B5EF4-FFF2-40B4-BE49-F238E27FC236}">
                      <a16:creationId xmlns:a16="http://schemas.microsoft.com/office/drawing/2014/main" id="{C723BB83-6916-7F48-8496-B45E04B52E9D}"/>
                    </a:ext>
                  </a:extLst>
                </p:cNvPr>
                <p:cNvSpPr/>
                <p:nvPr/>
              </p:nvSpPr>
              <p:spPr>
                <a:xfrm>
                  <a:off x="6096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2" name="Rektangel 91">
                  <a:extLst>
                    <a:ext uri="{FF2B5EF4-FFF2-40B4-BE49-F238E27FC236}">
                      <a16:creationId xmlns:a16="http://schemas.microsoft.com/office/drawing/2014/main" id="{61EE50B3-2E35-D042-B07B-22CB8798A169}"/>
                    </a:ext>
                  </a:extLst>
                </p:cNvPr>
                <p:cNvSpPr/>
                <p:nvPr/>
              </p:nvSpPr>
              <p:spPr>
                <a:xfrm>
                  <a:off x="8128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  <p:sp>
              <p:nvSpPr>
                <p:cNvPr id="93" name="Rektangel 92">
                  <a:extLst>
                    <a:ext uri="{FF2B5EF4-FFF2-40B4-BE49-F238E27FC236}">
                      <a16:creationId xmlns:a16="http://schemas.microsoft.com/office/drawing/2014/main" id="{5F396E9B-C02C-E549-8D9D-2F635A7A1EE2}"/>
                    </a:ext>
                  </a:extLst>
                </p:cNvPr>
                <p:cNvSpPr/>
                <p:nvPr/>
              </p:nvSpPr>
              <p:spPr>
                <a:xfrm>
                  <a:off x="10160000" y="-413084"/>
                  <a:ext cx="2032000" cy="206078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ct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5,64 cm</a:t>
                  </a:r>
                </a:p>
              </p:txBody>
            </p:sp>
          </p:grpSp>
          <p:cxnSp>
            <p:nvCxnSpPr>
              <p:cNvPr id="53" name="Rett linje 52">
                <a:extLst>
                  <a:ext uri="{FF2B5EF4-FFF2-40B4-BE49-F238E27FC236}">
                    <a16:creationId xmlns:a16="http://schemas.microsoft.com/office/drawing/2014/main" id="{E17FFD9C-CA80-F742-92C1-C8300BFFB9C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2032200" y="-327852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Rett linje 55">
                <a:extLst>
                  <a:ext uri="{FF2B5EF4-FFF2-40B4-BE49-F238E27FC236}">
                    <a16:creationId xmlns:a16="http://schemas.microsoft.com/office/drawing/2014/main" id="{FE2AF690-3FA9-A94A-B8B5-A8D7675F87F1}"/>
                  </a:ext>
                </a:extLst>
              </p:cNvPr>
              <p:cNvCxnSpPr>
                <a:cxnSpLocks/>
                <a:stCxn id="78" idx="3"/>
              </p:cNvCxnSpPr>
              <p:nvPr userDrawn="1"/>
            </p:nvCxnSpPr>
            <p:spPr>
              <a:xfrm>
                <a:off x="4060800" y="-1010827"/>
                <a:ext cx="3600" cy="8563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Rett linje 58">
                <a:extLst>
                  <a:ext uri="{FF2B5EF4-FFF2-40B4-BE49-F238E27FC236}">
                    <a16:creationId xmlns:a16="http://schemas.microsoft.com/office/drawing/2014/main" id="{F4468E54-BA10-7244-BE9E-3618081B2E29}"/>
                  </a:ext>
                </a:extLst>
              </p:cNvPr>
              <p:cNvCxnSpPr>
                <a:cxnSpLocks/>
                <a:stCxn id="80" idx="3"/>
              </p:cNvCxnSpPr>
              <p:nvPr userDrawn="1"/>
            </p:nvCxnSpPr>
            <p:spPr>
              <a:xfrm>
                <a:off x="6090400" y="-887727"/>
                <a:ext cx="5400" cy="7332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Rett linje 59">
                <a:extLst>
                  <a:ext uri="{FF2B5EF4-FFF2-40B4-BE49-F238E27FC236}">
                    <a16:creationId xmlns:a16="http://schemas.microsoft.com/office/drawing/2014/main" id="{802EFB61-8B6A-3448-AEFC-573BD73CBA7B}"/>
                  </a:ext>
                </a:extLst>
              </p:cNvPr>
              <p:cNvCxnSpPr>
                <a:cxnSpLocks/>
                <a:stCxn id="76" idx="1"/>
              </p:cNvCxnSpPr>
              <p:nvPr userDrawn="1"/>
            </p:nvCxnSpPr>
            <p:spPr>
              <a:xfrm>
                <a:off x="0" y="-1126825"/>
                <a:ext cx="0" cy="9723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Rett linje 60">
                <a:extLst>
                  <a:ext uri="{FF2B5EF4-FFF2-40B4-BE49-F238E27FC236}">
                    <a16:creationId xmlns:a16="http://schemas.microsoft.com/office/drawing/2014/main" id="{4495D86F-83BB-D841-819E-E7EFE4C86368}"/>
                  </a:ext>
                </a:extLst>
              </p:cNvPr>
              <p:cNvCxnSpPr>
                <a:cxnSpLocks/>
                <a:stCxn id="82" idx="3"/>
              </p:cNvCxnSpPr>
              <p:nvPr userDrawn="1"/>
            </p:nvCxnSpPr>
            <p:spPr>
              <a:xfrm>
                <a:off x="8128000" y="-764627"/>
                <a:ext cx="800" cy="6101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Rett linje 62">
                <a:extLst>
                  <a:ext uri="{FF2B5EF4-FFF2-40B4-BE49-F238E27FC236}">
                    <a16:creationId xmlns:a16="http://schemas.microsoft.com/office/drawing/2014/main" id="{F6759061-AE87-FB4F-BE6C-CA10D3EF2F63}"/>
                  </a:ext>
                </a:extLst>
              </p:cNvPr>
              <p:cNvCxnSpPr>
                <a:cxnSpLocks/>
                <a:stCxn id="86" idx="3"/>
              </p:cNvCxnSpPr>
              <p:nvPr userDrawn="1"/>
            </p:nvCxnSpPr>
            <p:spPr>
              <a:xfrm>
                <a:off x="12192000" y="-518425"/>
                <a:ext cx="1200" cy="363901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Rett linje 67">
                <a:extLst>
                  <a:ext uri="{FF2B5EF4-FFF2-40B4-BE49-F238E27FC236}">
                    <a16:creationId xmlns:a16="http://schemas.microsoft.com/office/drawing/2014/main" id="{966CD6C9-85A9-6242-A16C-A89819B4F63B}"/>
                  </a:ext>
                </a:extLst>
              </p:cNvPr>
              <p:cNvCxnSpPr>
                <a:cxnSpLocks/>
                <a:stCxn id="84" idx="3"/>
              </p:cNvCxnSpPr>
              <p:nvPr userDrawn="1"/>
            </p:nvCxnSpPr>
            <p:spPr>
              <a:xfrm>
                <a:off x="10156824" y="-641527"/>
                <a:ext cx="4176" cy="487003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" name="Gruppe 68">
                <a:extLst>
                  <a:ext uri="{FF2B5EF4-FFF2-40B4-BE49-F238E27FC236}">
                    <a16:creationId xmlns:a16="http://schemas.microsoft.com/office/drawing/2014/main" id="{D22EC228-3961-D047-A490-0051EFBFB484}"/>
                  </a:ext>
                </a:extLst>
              </p:cNvPr>
              <p:cNvGrpSpPr/>
              <p:nvPr userDrawn="1"/>
            </p:nvGrpSpPr>
            <p:grpSpPr>
              <a:xfrm>
                <a:off x="0" y="-621464"/>
                <a:ext cx="12192000" cy="206078"/>
                <a:chOff x="0" y="-674874"/>
                <a:chExt cx="12192000" cy="206078"/>
              </a:xfrm>
            </p:grpSpPr>
            <p:sp>
              <p:nvSpPr>
                <p:cNvPr id="86" name="Rektangel 85">
                  <a:extLst>
                    <a:ext uri="{FF2B5EF4-FFF2-40B4-BE49-F238E27FC236}">
                      <a16:creationId xmlns:a16="http://schemas.microsoft.com/office/drawing/2014/main" id="{60D4D8E5-28E3-D043-872D-3C90EECEC9C1}"/>
                    </a:ext>
                  </a:extLst>
                </p:cNvPr>
                <p:cNvSpPr/>
                <p:nvPr/>
              </p:nvSpPr>
              <p:spPr>
                <a:xfrm>
                  <a:off x="0" y="-674874"/>
                  <a:ext cx="12192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33,87 cm</a:t>
                  </a:r>
                </a:p>
              </p:txBody>
            </p:sp>
            <p:cxnSp>
              <p:nvCxnSpPr>
                <p:cNvPr id="87" name="Rett linje 86">
                  <a:extLst>
                    <a:ext uri="{FF2B5EF4-FFF2-40B4-BE49-F238E27FC236}">
                      <a16:creationId xmlns:a16="http://schemas.microsoft.com/office/drawing/2014/main" id="{22AC440B-D129-2B46-906C-241A275D07F7}"/>
                    </a:ext>
                  </a:extLst>
                </p:cNvPr>
                <p:cNvCxnSpPr/>
                <p:nvPr userDrawn="1"/>
              </p:nvCxnSpPr>
              <p:spPr>
                <a:xfrm>
                  <a:off x="0" y="-480093"/>
                  <a:ext cx="12192000" cy="11297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0" name="Gruppe 69">
                <a:extLst>
                  <a:ext uri="{FF2B5EF4-FFF2-40B4-BE49-F238E27FC236}">
                    <a16:creationId xmlns:a16="http://schemas.microsoft.com/office/drawing/2014/main" id="{DD245E6A-62D8-444C-8F4C-FA46DF1ACBF1}"/>
                  </a:ext>
                </a:extLst>
              </p:cNvPr>
              <p:cNvGrpSpPr/>
              <p:nvPr userDrawn="1"/>
            </p:nvGrpSpPr>
            <p:grpSpPr>
              <a:xfrm>
                <a:off x="0" y="-744566"/>
                <a:ext cx="10156824" cy="206078"/>
                <a:chOff x="0" y="-930144"/>
                <a:chExt cx="10156824" cy="206078"/>
              </a:xfrm>
            </p:grpSpPr>
            <p:sp>
              <p:nvSpPr>
                <p:cNvPr id="84" name="Rektangel 83">
                  <a:extLst>
                    <a:ext uri="{FF2B5EF4-FFF2-40B4-BE49-F238E27FC236}">
                      <a16:creationId xmlns:a16="http://schemas.microsoft.com/office/drawing/2014/main" id="{A6F930F5-1F42-8C44-912D-1E7AD767D42A}"/>
                    </a:ext>
                  </a:extLst>
                </p:cNvPr>
                <p:cNvSpPr/>
                <p:nvPr/>
              </p:nvSpPr>
              <p:spPr>
                <a:xfrm>
                  <a:off x="0" y="-930144"/>
                  <a:ext cx="10156824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28,20 cm</a:t>
                  </a:r>
                </a:p>
              </p:txBody>
            </p:sp>
            <p:cxnSp>
              <p:nvCxnSpPr>
                <p:cNvPr id="85" name="Rett linje 84">
                  <a:extLst>
                    <a:ext uri="{FF2B5EF4-FFF2-40B4-BE49-F238E27FC236}">
                      <a16:creationId xmlns:a16="http://schemas.microsoft.com/office/drawing/2014/main" id="{0718B71B-1735-BA42-B9A4-84E37EF8111A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724066"/>
                  <a:ext cx="10156824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1" name="Gruppe 70">
                <a:extLst>
                  <a:ext uri="{FF2B5EF4-FFF2-40B4-BE49-F238E27FC236}">
                    <a16:creationId xmlns:a16="http://schemas.microsoft.com/office/drawing/2014/main" id="{7E1BCEC3-3A90-3740-BE0E-0C15D80AFDE3}"/>
                  </a:ext>
                </a:extLst>
              </p:cNvPr>
              <p:cNvGrpSpPr/>
              <p:nvPr userDrawn="1"/>
            </p:nvGrpSpPr>
            <p:grpSpPr>
              <a:xfrm>
                <a:off x="0" y="-867666"/>
                <a:ext cx="8128000" cy="206078"/>
                <a:chOff x="0" y="-1191934"/>
                <a:chExt cx="8128000" cy="206078"/>
              </a:xfrm>
            </p:grpSpPr>
            <p:sp>
              <p:nvSpPr>
                <p:cNvPr id="82" name="Rektangel 81">
                  <a:extLst>
                    <a:ext uri="{FF2B5EF4-FFF2-40B4-BE49-F238E27FC236}">
                      <a16:creationId xmlns:a16="http://schemas.microsoft.com/office/drawing/2014/main" id="{ABCA5FB8-8529-FD49-9610-5B2DAE59151B}"/>
                    </a:ext>
                  </a:extLst>
                </p:cNvPr>
                <p:cNvSpPr/>
                <p:nvPr/>
              </p:nvSpPr>
              <p:spPr>
                <a:xfrm>
                  <a:off x="0" y="-1191934"/>
                  <a:ext cx="81280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22,56 cm</a:t>
                  </a:r>
                </a:p>
              </p:txBody>
            </p:sp>
            <p:cxnSp>
              <p:nvCxnSpPr>
                <p:cNvPr id="83" name="Rett linje 82">
                  <a:extLst>
                    <a:ext uri="{FF2B5EF4-FFF2-40B4-BE49-F238E27FC236}">
                      <a16:creationId xmlns:a16="http://schemas.microsoft.com/office/drawing/2014/main" id="{DF3ADDFA-CA5C-4347-8A76-E401BD2421C4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985856"/>
                  <a:ext cx="81280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2" name="Gruppe 71">
                <a:extLst>
                  <a:ext uri="{FF2B5EF4-FFF2-40B4-BE49-F238E27FC236}">
                    <a16:creationId xmlns:a16="http://schemas.microsoft.com/office/drawing/2014/main" id="{E373B03A-43B9-F247-98EA-F0F315D19065}"/>
                  </a:ext>
                </a:extLst>
              </p:cNvPr>
              <p:cNvGrpSpPr/>
              <p:nvPr userDrawn="1"/>
            </p:nvGrpSpPr>
            <p:grpSpPr>
              <a:xfrm>
                <a:off x="-800" y="-990766"/>
                <a:ext cx="6091200" cy="206078"/>
                <a:chOff x="0" y="-1453724"/>
                <a:chExt cx="6091200" cy="206078"/>
              </a:xfrm>
            </p:grpSpPr>
            <p:sp>
              <p:nvSpPr>
                <p:cNvPr id="80" name="Rektangel 79">
                  <a:extLst>
                    <a:ext uri="{FF2B5EF4-FFF2-40B4-BE49-F238E27FC236}">
                      <a16:creationId xmlns:a16="http://schemas.microsoft.com/office/drawing/2014/main" id="{D7CC119A-59B2-4E45-ABF4-12CC9863D8DB}"/>
                    </a:ext>
                  </a:extLst>
                </p:cNvPr>
                <p:cNvSpPr/>
                <p:nvPr/>
              </p:nvSpPr>
              <p:spPr>
                <a:xfrm>
                  <a:off x="0" y="-1453724"/>
                  <a:ext cx="6091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16,92 cm</a:t>
                  </a:r>
                </a:p>
              </p:txBody>
            </p:sp>
            <p:cxnSp>
              <p:nvCxnSpPr>
                <p:cNvPr id="81" name="Rett linje 80">
                  <a:extLst>
                    <a:ext uri="{FF2B5EF4-FFF2-40B4-BE49-F238E27FC236}">
                      <a16:creationId xmlns:a16="http://schemas.microsoft.com/office/drawing/2014/main" id="{29E19601-BF3A-6945-B6EA-B39B514666DF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247646"/>
                  <a:ext cx="6091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3" name="Gruppe 72">
                <a:extLst>
                  <a:ext uri="{FF2B5EF4-FFF2-40B4-BE49-F238E27FC236}">
                    <a16:creationId xmlns:a16="http://schemas.microsoft.com/office/drawing/2014/main" id="{46D3E486-E9D7-D246-8D34-D3E03C5ADDA2}"/>
                  </a:ext>
                </a:extLst>
              </p:cNvPr>
              <p:cNvGrpSpPr/>
              <p:nvPr userDrawn="1"/>
            </p:nvGrpSpPr>
            <p:grpSpPr>
              <a:xfrm>
                <a:off x="0" y="-1113866"/>
                <a:ext cx="4060800" cy="206078"/>
                <a:chOff x="0" y="-1715514"/>
                <a:chExt cx="4060800" cy="206078"/>
              </a:xfrm>
            </p:grpSpPr>
            <p:sp>
              <p:nvSpPr>
                <p:cNvPr id="78" name="Rektangel 77">
                  <a:extLst>
                    <a:ext uri="{FF2B5EF4-FFF2-40B4-BE49-F238E27FC236}">
                      <a16:creationId xmlns:a16="http://schemas.microsoft.com/office/drawing/2014/main" id="{2924E641-B14F-9342-93B1-45270397C558}"/>
                    </a:ext>
                  </a:extLst>
                </p:cNvPr>
                <p:cNvSpPr/>
                <p:nvPr/>
              </p:nvSpPr>
              <p:spPr>
                <a:xfrm>
                  <a:off x="0" y="-1715514"/>
                  <a:ext cx="40608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11,28 cm</a:t>
                  </a:r>
                </a:p>
              </p:txBody>
            </p:sp>
            <p:cxnSp>
              <p:nvCxnSpPr>
                <p:cNvPr id="79" name="Rett linje 78">
                  <a:extLst>
                    <a:ext uri="{FF2B5EF4-FFF2-40B4-BE49-F238E27FC236}">
                      <a16:creationId xmlns:a16="http://schemas.microsoft.com/office/drawing/2014/main" id="{7289E497-4845-2B47-8B11-9AA2E900715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509436"/>
                  <a:ext cx="40608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4" name="Gruppe 73">
                <a:extLst>
                  <a:ext uri="{FF2B5EF4-FFF2-40B4-BE49-F238E27FC236}">
                    <a16:creationId xmlns:a16="http://schemas.microsoft.com/office/drawing/2014/main" id="{A4AE3721-B59D-6F4A-8398-9214B952E02F}"/>
                  </a:ext>
                </a:extLst>
              </p:cNvPr>
              <p:cNvGrpSpPr/>
              <p:nvPr userDrawn="1"/>
            </p:nvGrpSpPr>
            <p:grpSpPr>
              <a:xfrm>
                <a:off x="0" y="-1229864"/>
                <a:ext cx="1015200" cy="206078"/>
                <a:chOff x="0" y="-1959289"/>
                <a:chExt cx="1015200" cy="206078"/>
              </a:xfrm>
            </p:grpSpPr>
            <p:sp>
              <p:nvSpPr>
                <p:cNvPr id="76" name="Rektangel 75">
                  <a:extLst>
                    <a:ext uri="{FF2B5EF4-FFF2-40B4-BE49-F238E27FC236}">
                      <a16:creationId xmlns:a16="http://schemas.microsoft.com/office/drawing/2014/main" id="{D735E99D-5AF9-174C-8E83-28479BD52A3E}"/>
                    </a:ext>
                  </a:extLst>
                </p:cNvPr>
                <p:cNvSpPr/>
                <p:nvPr/>
              </p:nvSpPr>
              <p:spPr>
                <a:xfrm>
                  <a:off x="0" y="-1959289"/>
                  <a:ext cx="1015200" cy="206078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R="0" lvl="0" indent="0" algn="r" fontAlgn="auto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nb-NO" sz="700" b="0" i="0" u="none" strike="noStrike" cap="none" spc="0" normalizeH="0" baseline="0" noProof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uLnTx/>
                      <a:uFillTx/>
                      <a:latin typeface="+mn-lt"/>
                    </a:rPr>
                    <a:t>2,82 cm</a:t>
                  </a:r>
                </a:p>
              </p:txBody>
            </p:sp>
            <p:cxnSp>
              <p:nvCxnSpPr>
                <p:cNvPr id="77" name="Rett linje 76">
                  <a:extLst>
                    <a:ext uri="{FF2B5EF4-FFF2-40B4-BE49-F238E27FC236}">
                      <a16:creationId xmlns:a16="http://schemas.microsoft.com/office/drawing/2014/main" id="{A70D7560-61DB-994A-87B8-39AAE2B011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0" y="-1764452"/>
                  <a:ext cx="1015200" cy="0"/>
                </a:xfrm>
                <a:prstGeom prst="line">
                  <a:avLst/>
                </a:prstGeom>
                <a:ln>
                  <a:solidFill>
                    <a:schemeClr val="bg1">
                      <a:lumMod val="75000"/>
                    </a:schemeClr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5" name="Rett linje 74">
                <a:extLst>
                  <a:ext uri="{FF2B5EF4-FFF2-40B4-BE49-F238E27FC236}">
                    <a16:creationId xmlns:a16="http://schemas.microsoft.com/office/drawing/2014/main" id="{6BB287FE-25B7-6E46-A8D8-09106D1DE5E0}"/>
                  </a:ext>
                </a:extLst>
              </p:cNvPr>
              <p:cNvCxnSpPr/>
              <p:nvPr userDrawn="1"/>
            </p:nvCxnSpPr>
            <p:spPr>
              <a:xfrm>
                <a:off x="1015200" y="-1113866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4" name="Gruppe 93">
              <a:extLst>
                <a:ext uri="{FF2B5EF4-FFF2-40B4-BE49-F238E27FC236}">
                  <a16:creationId xmlns:a16="http://schemas.microsoft.com/office/drawing/2014/main" id="{2C16CF82-97BF-0148-B86A-9951B518F6E9}"/>
                </a:ext>
              </a:extLst>
            </p:cNvPr>
            <p:cNvGrpSpPr/>
            <p:nvPr userDrawn="1"/>
          </p:nvGrpSpPr>
          <p:grpSpPr>
            <a:xfrm>
              <a:off x="-715963" y="-4004"/>
              <a:ext cx="590564" cy="6862004"/>
              <a:chOff x="-715963" y="-4004"/>
              <a:chExt cx="590564" cy="6862004"/>
            </a:xfrm>
          </p:grpSpPr>
          <p:sp>
            <p:nvSpPr>
              <p:cNvPr id="95" name="Rektangel 94">
                <a:extLst>
                  <a:ext uri="{FF2B5EF4-FFF2-40B4-BE49-F238E27FC236}">
                    <a16:creationId xmlns:a16="http://schemas.microsoft.com/office/drawing/2014/main" id="{CF65C379-267C-BB4F-A4C0-EF3E35389651}"/>
                  </a:ext>
                </a:extLst>
              </p:cNvPr>
              <p:cNvSpPr/>
              <p:nvPr/>
            </p:nvSpPr>
            <p:spPr>
              <a:xfrm rot="16200000">
                <a:off x="-591311" y="6392613"/>
                <a:ext cx="765175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2,13 cm</a:t>
                </a:r>
              </a:p>
            </p:txBody>
          </p:sp>
          <p:sp>
            <p:nvSpPr>
              <p:cNvPr id="96" name="Rektangel 95">
                <a:extLst>
                  <a:ext uri="{FF2B5EF4-FFF2-40B4-BE49-F238E27FC236}">
                    <a16:creationId xmlns:a16="http://schemas.microsoft.com/office/drawing/2014/main" id="{B4C47047-2EED-5F40-82EE-04A3BFEAD50C}"/>
                  </a:ext>
                </a:extLst>
              </p:cNvPr>
              <p:cNvSpPr/>
              <p:nvPr userDrawn="1"/>
            </p:nvSpPr>
            <p:spPr>
              <a:xfrm rot="16200000">
                <a:off x="-1224723" y="4993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b-NO" sz="700" b="0" i="0" u="none" strike="noStrike" kern="1200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ea typeface="+mn-ea"/>
                    <a:cs typeface="+mn-cs"/>
                  </a:rPr>
                  <a:t>5,64 cm</a:t>
                </a:r>
              </a:p>
            </p:txBody>
          </p:sp>
          <p:sp>
            <p:nvSpPr>
              <p:cNvPr id="97" name="Rektangel 96">
                <a:extLst>
                  <a:ext uri="{FF2B5EF4-FFF2-40B4-BE49-F238E27FC236}">
                    <a16:creationId xmlns:a16="http://schemas.microsoft.com/office/drawing/2014/main" id="{8B1E96CC-ED06-AA41-8932-E34FD694D0DE}"/>
                  </a:ext>
                </a:extLst>
              </p:cNvPr>
              <p:cNvSpPr/>
              <p:nvPr userDrawn="1"/>
            </p:nvSpPr>
            <p:spPr>
              <a:xfrm rot="16200000">
                <a:off x="-1224723" y="2961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sp>
            <p:nvSpPr>
              <p:cNvPr id="98" name="Rektangel 97">
                <a:extLst>
                  <a:ext uri="{FF2B5EF4-FFF2-40B4-BE49-F238E27FC236}">
                    <a16:creationId xmlns:a16="http://schemas.microsoft.com/office/drawing/2014/main" id="{642D5F4C-819A-1748-9143-910B7D3857BC}"/>
                  </a:ext>
                </a:extLst>
              </p:cNvPr>
              <p:cNvSpPr/>
              <p:nvPr userDrawn="1"/>
            </p:nvSpPr>
            <p:spPr>
              <a:xfrm rot="16200000">
                <a:off x="-1224723" y="929196"/>
                <a:ext cx="2032000" cy="1656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ctr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5,64 cm</a:t>
                </a:r>
              </a:p>
            </p:txBody>
          </p:sp>
          <p:cxnSp>
            <p:nvCxnSpPr>
              <p:cNvPr id="99" name="Rett linje 98">
                <a:extLst>
                  <a:ext uri="{FF2B5EF4-FFF2-40B4-BE49-F238E27FC236}">
                    <a16:creationId xmlns:a16="http://schemas.microsoft.com/office/drawing/2014/main" id="{980BA797-8DD7-B649-833E-3D97C11FD37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397673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Rett linje 99">
                <a:extLst>
                  <a:ext uri="{FF2B5EF4-FFF2-40B4-BE49-F238E27FC236}">
                    <a16:creationId xmlns:a16="http://schemas.microsoft.com/office/drawing/2014/main" id="{BC32A0A9-54E5-CD4C-BE81-6E7DC431DB2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650022" y="4059797"/>
                <a:ext cx="523098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Rett linje 100">
                <a:extLst>
                  <a:ext uri="{FF2B5EF4-FFF2-40B4-BE49-F238E27FC236}">
                    <a16:creationId xmlns:a16="http://schemas.microsoft.com/office/drawing/2014/main" id="{249C515F-6819-F04B-AD39-C3EBC7066AC1}"/>
                  </a:ext>
                </a:extLst>
              </p:cNvPr>
              <p:cNvCxnSpPr>
                <a:cxnSpLocks/>
                <a:stCxn id="103" idx="3"/>
              </p:cNvCxnSpPr>
              <p:nvPr userDrawn="1"/>
            </p:nvCxnSpPr>
            <p:spPr>
              <a:xfrm flipV="1">
                <a:off x="-489823" y="-3804"/>
                <a:ext cx="363900" cy="540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Rett linje 101">
                <a:extLst>
                  <a:ext uri="{FF2B5EF4-FFF2-40B4-BE49-F238E27FC236}">
                    <a16:creationId xmlns:a16="http://schemas.microsoft.com/office/drawing/2014/main" id="{8C691848-1A12-F74A-A3FA-44B5DBFA0EF1}"/>
                  </a:ext>
                </a:extLst>
              </p:cNvPr>
              <p:cNvCxnSpPr>
                <a:cxnSpLocks/>
                <a:stCxn id="103" idx="1"/>
              </p:cNvCxnSpPr>
              <p:nvPr userDrawn="1"/>
            </p:nvCxnSpPr>
            <p:spPr>
              <a:xfrm flipV="1">
                <a:off x="-489823" y="6091998"/>
                <a:ext cx="363900" cy="798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Rektangel 102">
                <a:extLst>
                  <a:ext uri="{FF2B5EF4-FFF2-40B4-BE49-F238E27FC236}">
                    <a16:creationId xmlns:a16="http://schemas.microsoft.com/office/drawing/2014/main" id="{679A96D0-630E-A248-8A66-85AFEAADB6D9}"/>
                  </a:ext>
                </a:extLst>
              </p:cNvPr>
              <p:cNvSpPr/>
              <p:nvPr userDrawn="1"/>
            </p:nvSpPr>
            <p:spPr>
              <a:xfrm rot="16200000">
                <a:off x="-3535423" y="2944157"/>
                <a:ext cx="6091200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16,92 cm</a:t>
                </a:r>
              </a:p>
            </p:txBody>
          </p:sp>
          <p:cxnSp>
            <p:nvCxnSpPr>
              <p:cNvPr id="104" name="Rett linje 103">
                <a:extLst>
                  <a:ext uri="{FF2B5EF4-FFF2-40B4-BE49-F238E27FC236}">
                    <a16:creationId xmlns:a16="http://schemas.microsoft.com/office/drawing/2014/main" id="{277A3813-78CA-4245-9274-37A394F9AC8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3432384" y="3047196"/>
                <a:ext cx="60912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5" name="Rektangel 104">
                <a:extLst>
                  <a:ext uri="{FF2B5EF4-FFF2-40B4-BE49-F238E27FC236}">
                    <a16:creationId xmlns:a16="http://schemas.microsoft.com/office/drawing/2014/main" id="{D02A2843-C4BF-0948-A00B-ABA55DFA0E9B}"/>
                  </a:ext>
                </a:extLst>
              </p:cNvPr>
              <p:cNvSpPr/>
              <p:nvPr userDrawn="1"/>
            </p:nvSpPr>
            <p:spPr>
              <a:xfrm rot="16200000">
                <a:off x="-2642025" y="1927658"/>
                <a:ext cx="4058201" cy="20607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R="0" lvl="0" indent="0" algn="l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nb-NO" sz="700" b="0" i="0" u="none" strike="noStrike" cap="none" spc="0" normalizeH="0" baseline="0" noProof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</a:rPr>
                  <a:t>11,28 cm</a:t>
                </a:r>
              </a:p>
            </p:txBody>
          </p:sp>
          <p:cxnSp>
            <p:nvCxnSpPr>
              <p:cNvPr id="106" name="Rett linje 105">
                <a:extLst>
                  <a:ext uri="{FF2B5EF4-FFF2-40B4-BE49-F238E27FC236}">
                    <a16:creationId xmlns:a16="http://schemas.microsoft.com/office/drawing/2014/main" id="{BB928164-D999-9747-8045-A70F91E56148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540284" y="2031996"/>
                <a:ext cx="40608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  <a:prstDash val="dash"/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Rett linje 106">
                <a:extLst>
                  <a:ext uri="{FF2B5EF4-FFF2-40B4-BE49-F238E27FC236}">
                    <a16:creationId xmlns:a16="http://schemas.microsoft.com/office/drawing/2014/main" id="{C7477409-7230-4247-BA24-6E66275F588F}"/>
                  </a:ext>
                </a:extLst>
              </p:cNvPr>
              <p:cNvCxnSpPr/>
              <p:nvPr userDrawn="1"/>
            </p:nvCxnSpPr>
            <p:spPr>
              <a:xfrm rot="16200000">
                <a:off x="-208461" y="6773298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Rett linje 107">
                <a:extLst>
                  <a:ext uri="{FF2B5EF4-FFF2-40B4-BE49-F238E27FC236}">
                    <a16:creationId xmlns:a16="http://schemas.microsoft.com/office/drawing/2014/main" id="{1DEAA521-022B-7E41-855C-0F5D51E729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16200000">
                <a:off x="-216188" y="1943964"/>
                <a:ext cx="0" cy="166125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9" name="TekstSylinder 108">
              <a:extLst>
                <a:ext uri="{FF2B5EF4-FFF2-40B4-BE49-F238E27FC236}">
                  <a16:creationId xmlns:a16="http://schemas.microsoft.com/office/drawing/2014/main" id="{45B3E6E9-F77A-DD45-98C1-8C513069745F}"/>
                </a:ext>
              </a:extLst>
            </p:cNvPr>
            <p:cNvSpPr txBox="1"/>
            <p:nvPr userDrawn="1"/>
          </p:nvSpPr>
          <p:spPr>
            <a:xfrm>
              <a:off x="0" y="-213030"/>
              <a:ext cx="688336" cy="206078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noAutofit/>
            </a:bodyPr>
            <a:lstStyle/>
            <a:p>
              <a:pPr algn="l"/>
              <a:r>
                <a:rPr lang="nb-NO" sz="800">
                  <a:solidFill>
                    <a:schemeClr val="tx1"/>
                  </a:solidFill>
                  <a:latin typeface="+mn-lt"/>
                </a:rPr>
                <a:t>Oslo 2019</a:t>
              </a:r>
            </a:p>
          </p:txBody>
        </p:sp>
      </p:grpSp>
      <p:grpSp>
        <p:nvGrpSpPr>
          <p:cNvPr id="8" name="Gruppe 7">
            <a:extLst>
              <a:ext uri="{FF2B5EF4-FFF2-40B4-BE49-F238E27FC236}">
                <a16:creationId xmlns:a16="http://schemas.microsoft.com/office/drawing/2014/main" id="{CBB6964B-BA5A-DD48-A089-32057D28988E}"/>
              </a:ext>
            </a:extLst>
          </p:cNvPr>
          <p:cNvGrpSpPr/>
          <p:nvPr userDrawn="1"/>
        </p:nvGrpSpPr>
        <p:grpSpPr>
          <a:xfrm>
            <a:off x="12252770" y="1"/>
            <a:ext cx="1165167" cy="4935681"/>
            <a:chOff x="12252770" y="1"/>
            <a:chExt cx="1165167" cy="4935681"/>
          </a:xfrm>
        </p:grpSpPr>
        <p:grpSp>
          <p:nvGrpSpPr>
            <p:cNvPr id="110" name="Gruppe 109">
              <a:extLst>
                <a:ext uri="{FF2B5EF4-FFF2-40B4-BE49-F238E27FC236}">
                  <a16:creationId xmlns:a16="http://schemas.microsoft.com/office/drawing/2014/main" id="{C9C92012-9FC3-2E4E-BE38-A18855EFBC7C}"/>
                </a:ext>
              </a:extLst>
            </p:cNvPr>
            <p:cNvGrpSpPr/>
            <p:nvPr userDrawn="1"/>
          </p:nvGrpSpPr>
          <p:grpSpPr>
            <a:xfrm>
              <a:off x="12252770" y="1"/>
              <a:ext cx="409071" cy="3254927"/>
              <a:chOff x="12252770" y="1"/>
              <a:chExt cx="588588" cy="4683318"/>
            </a:xfrm>
          </p:grpSpPr>
          <p:sp>
            <p:nvSpPr>
              <p:cNvPr id="111" name="Rektangel 110">
                <a:extLst>
                  <a:ext uri="{FF2B5EF4-FFF2-40B4-BE49-F238E27FC236}">
                    <a16:creationId xmlns:a16="http://schemas.microsoft.com/office/drawing/2014/main" id="{D9D0B4AE-0662-2F43-8093-C11987AA9007}"/>
                  </a:ext>
                </a:extLst>
              </p:cNvPr>
              <p:cNvSpPr/>
              <p:nvPr userDrawn="1"/>
            </p:nvSpPr>
            <p:spPr>
              <a:xfrm>
                <a:off x="12252770" y="1"/>
                <a:ext cx="588588" cy="468331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b-NO"/>
              </a:p>
            </p:txBody>
          </p:sp>
          <p:grpSp>
            <p:nvGrpSpPr>
              <p:cNvPr id="112" name="Gruppe 111">
                <a:extLst>
                  <a:ext uri="{FF2B5EF4-FFF2-40B4-BE49-F238E27FC236}">
                    <a16:creationId xmlns:a16="http://schemas.microsoft.com/office/drawing/2014/main" id="{45F59ADC-46DD-CC40-AC59-6E98221334D7}"/>
                  </a:ext>
                </a:extLst>
              </p:cNvPr>
              <p:cNvGrpSpPr/>
              <p:nvPr userDrawn="1"/>
            </p:nvGrpSpPr>
            <p:grpSpPr>
              <a:xfrm>
                <a:off x="12326727" y="84822"/>
                <a:ext cx="440675" cy="4513676"/>
                <a:chOff x="12316858" y="92947"/>
                <a:chExt cx="440675" cy="4513676"/>
              </a:xfrm>
            </p:grpSpPr>
            <p:grpSp>
              <p:nvGrpSpPr>
                <p:cNvPr id="113" name="Gruppe 112">
                  <a:extLst>
                    <a:ext uri="{FF2B5EF4-FFF2-40B4-BE49-F238E27FC236}">
                      <a16:creationId xmlns:a16="http://schemas.microsoft.com/office/drawing/2014/main" id="{CD074050-EE73-4342-AFCE-05394593BD2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92947"/>
                  <a:ext cx="440675" cy="1322025"/>
                  <a:chOff x="12316858" y="92947"/>
                  <a:chExt cx="440675" cy="1322025"/>
                </a:xfrm>
              </p:grpSpPr>
              <p:sp>
                <p:nvSpPr>
                  <p:cNvPr id="123" name="Rektangel 122">
                    <a:extLst>
                      <a:ext uri="{FF2B5EF4-FFF2-40B4-BE49-F238E27FC236}">
                        <a16:creationId xmlns:a16="http://schemas.microsoft.com/office/drawing/2014/main" id="{1377A3AD-D44C-0742-9B48-A685AE324C7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2947"/>
                    <a:ext cx="440675" cy="440675"/>
                  </a:xfrm>
                  <a:prstGeom prst="rect">
                    <a:avLst/>
                  </a:prstGeom>
                  <a:solidFill>
                    <a:schemeClr val="tx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4" name="Rektangel 123">
                    <a:extLst>
                      <a:ext uri="{FF2B5EF4-FFF2-40B4-BE49-F238E27FC236}">
                        <a16:creationId xmlns:a16="http://schemas.microsoft.com/office/drawing/2014/main" id="{A78EDC14-E0FB-D84C-817C-F708E18EAB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533622"/>
                    <a:ext cx="440675" cy="440675"/>
                  </a:xfrm>
                  <a:prstGeom prst="rect">
                    <a:avLst/>
                  </a:prstGeom>
                  <a:solidFill>
                    <a:schemeClr val="accent4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5" name="Rektangel 124">
                    <a:extLst>
                      <a:ext uri="{FF2B5EF4-FFF2-40B4-BE49-F238E27FC236}">
                        <a16:creationId xmlns:a16="http://schemas.microsoft.com/office/drawing/2014/main" id="{DC4DBF56-E631-6343-BC9A-AFB883B4195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974297"/>
                    <a:ext cx="440675" cy="440675"/>
                  </a:xfrm>
                  <a:prstGeom prst="rect">
                    <a:avLst/>
                  </a:prstGeom>
                  <a:solidFill>
                    <a:srgbClr val="B3F5FF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4" name="Gruppe 113">
                  <a:extLst>
                    <a:ext uri="{FF2B5EF4-FFF2-40B4-BE49-F238E27FC236}">
                      <a16:creationId xmlns:a16="http://schemas.microsoft.com/office/drawing/2014/main" id="{85B84A1D-B5F3-D14A-B84E-F6637105161F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1468435"/>
                  <a:ext cx="440675" cy="1322025"/>
                  <a:chOff x="12316858" y="1600866"/>
                  <a:chExt cx="440675" cy="1322025"/>
                </a:xfrm>
              </p:grpSpPr>
              <p:sp>
                <p:nvSpPr>
                  <p:cNvPr id="120" name="Rektangel 119">
                    <a:extLst>
                      <a:ext uri="{FF2B5EF4-FFF2-40B4-BE49-F238E27FC236}">
                        <a16:creationId xmlns:a16="http://schemas.microsoft.com/office/drawing/2014/main" id="{0B13B0B7-FEB5-1B40-86D4-F84FFECAFA5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1600866"/>
                    <a:ext cx="440675" cy="440675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1" name="Rektangel 120">
                    <a:extLst>
                      <a:ext uri="{FF2B5EF4-FFF2-40B4-BE49-F238E27FC236}">
                        <a16:creationId xmlns:a16="http://schemas.microsoft.com/office/drawing/2014/main" id="{CED241D4-53D9-B546-A17C-D2A3C0F01BA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041541"/>
                    <a:ext cx="440675" cy="440675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22" name="Rektangel 121">
                    <a:extLst>
                      <a:ext uri="{FF2B5EF4-FFF2-40B4-BE49-F238E27FC236}">
                        <a16:creationId xmlns:a16="http://schemas.microsoft.com/office/drawing/2014/main" id="{BD2FDEE2-59C5-2244-8D48-B748B21F44E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2482216"/>
                    <a:ext cx="440675" cy="440675"/>
                  </a:xfrm>
                  <a:prstGeom prst="rect">
                    <a:avLst/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  <p:grpSp>
              <p:nvGrpSpPr>
                <p:cNvPr id="115" name="Gruppe 114">
                  <a:extLst>
                    <a:ext uri="{FF2B5EF4-FFF2-40B4-BE49-F238E27FC236}">
                      <a16:creationId xmlns:a16="http://schemas.microsoft.com/office/drawing/2014/main" id="{353F38E4-440D-D14F-A3C3-220E2A725180}"/>
                    </a:ext>
                  </a:extLst>
                </p:cNvPr>
                <p:cNvGrpSpPr/>
                <p:nvPr userDrawn="1"/>
              </p:nvGrpSpPr>
              <p:grpSpPr>
                <a:xfrm>
                  <a:off x="12316858" y="2843923"/>
                  <a:ext cx="440675" cy="1762700"/>
                  <a:chOff x="12316858" y="3201732"/>
                  <a:chExt cx="440675" cy="1762700"/>
                </a:xfrm>
              </p:grpSpPr>
              <p:sp>
                <p:nvSpPr>
                  <p:cNvPr id="116" name="Rektangel 115">
                    <a:extLst>
                      <a:ext uri="{FF2B5EF4-FFF2-40B4-BE49-F238E27FC236}">
                        <a16:creationId xmlns:a16="http://schemas.microsoft.com/office/drawing/2014/main" id="{88F57B44-0B4E-2741-9DB9-91D02336B1A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201732"/>
                    <a:ext cx="440675" cy="440675"/>
                  </a:xfrm>
                  <a:prstGeom prst="rect">
                    <a:avLst/>
                  </a:prstGeom>
                  <a:solidFill>
                    <a:schemeClr val="accent5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7" name="Rektangel 116">
                    <a:extLst>
                      <a:ext uri="{FF2B5EF4-FFF2-40B4-BE49-F238E27FC236}">
                        <a16:creationId xmlns:a16="http://schemas.microsoft.com/office/drawing/2014/main" id="{39067185-4605-874B-893C-F2B4942611E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3642407"/>
                    <a:ext cx="440675" cy="440675"/>
                  </a:xfrm>
                  <a:prstGeom prst="rect">
                    <a:avLst/>
                  </a:prstGeom>
                  <a:solidFill>
                    <a:schemeClr val="accent6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8" name="Rektangel 117">
                    <a:extLst>
                      <a:ext uri="{FF2B5EF4-FFF2-40B4-BE49-F238E27FC236}">
                        <a16:creationId xmlns:a16="http://schemas.microsoft.com/office/drawing/2014/main" id="{7FC7A109-0231-844F-B452-CE563CE3F06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083082"/>
                    <a:ext cx="440675" cy="440675"/>
                  </a:xfrm>
                  <a:prstGeom prst="rect">
                    <a:avLst/>
                  </a:prstGeom>
                  <a:solidFill>
                    <a:schemeClr val="bg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  <p:sp>
                <p:nvSpPr>
                  <p:cNvPr id="119" name="Rektangel 118">
                    <a:extLst>
                      <a:ext uri="{FF2B5EF4-FFF2-40B4-BE49-F238E27FC236}">
                        <a16:creationId xmlns:a16="http://schemas.microsoft.com/office/drawing/2014/main" id="{39A195BA-5772-5944-8FDB-4AA90CCBAB4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316858" y="4523757"/>
                    <a:ext cx="440675" cy="440675"/>
                  </a:xfrm>
                  <a:prstGeom prst="rect">
                    <a:avLst/>
                  </a:prstGeom>
                  <a:solidFill>
                    <a:srgbClr val="D0BFAE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b-NO"/>
                  </a:p>
                </p:txBody>
              </p:sp>
            </p:grpSp>
          </p:grpSp>
        </p:grpSp>
        <p:sp>
          <p:nvSpPr>
            <p:cNvPr id="126" name="TekstSylinder 125">
              <a:extLst>
                <a:ext uri="{FF2B5EF4-FFF2-40B4-BE49-F238E27FC236}">
                  <a16:creationId xmlns:a16="http://schemas.microsoft.com/office/drawing/2014/main" id="{3484B298-00C0-F64D-9790-F98610961696}"/>
                </a:ext>
              </a:extLst>
            </p:cNvPr>
            <p:cNvSpPr txBox="1"/>
            <p:nvPr userDrawn="1"/>
          </p:nvSpPr>
          <p:spPr>
            <a:xfrm>
              <a:off x="12252771" y="3429000"/>
              <a:ext cx="1127661" cy="150668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/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Det er lov å endre bakgrunnsfarge.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På sider med positiv logo benyttes alltid lyse bakgrunnsfarger.</a:t>
              </a:r>
            </a:p>
            <a:p>
              <a:pPr marL="0" indent="0" algn="l">
                <a:buNone/>
              </a:pPr>
              <a:endParaRPr lang="nb-NO" sz="800" kern="1200" dirty="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  <a:p>
              <a:pPr marL="0" indent="0" algn="l">
                <a:buNone/>
              </a:pPr>
              <a:r>
                <a:rPr lang="nb-NO" sz="800" b="1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Sørg alltid for god lesbarhet/kontrast </a:t>
              </a:r>
              <a:r>
                <a:rPr lang="nb-NO" sz="800" kern="120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og følg lovlige farge-kombinasjoner.</a:t>
              </a:r>
            </a:p>
          </p:txBody>
        </p:sp>
        <p:cxnSp>
          <p:nvCxnSpPr>
            <p:cNvPr id="11" name="Vinkel 10">
              <a:extLst>
                <a:ext uri="{FF2B5EF4-FFF2-40B4-BE49-F238E27FC236}">
                  <a16:creationId xmlns:a16="http://schemas.microsoft.com/office/drawing/2014/main" id="{78D3CBB5-2B72-8343-94A5-B544F70D8B49}"/>
                </a:ext>
              </a:extLst>
            </p:cNvPr>
            <p:cNvCxnSpPr>
              <a:cxnSpLocks/>
              <a:stCxn id="123" idx="3"/>
              <a:endCxn id="120" idx="3"/>
            </p:cNvCxnSpPr>
            <p:nvPr userDrawn="1"/>
          </p:nvCxnSpPr>
          <p:spPr>
            <a:xfrm>
              <a:off x="12610441" y="212088"/>
              <a:ext cx="12700" cy="955970"/>
            </a:xfrm>
            <a:prstGeom prst="bentConnector3">
              <a:avLst>
                <a:gd name="adj1" fmla="val 1025000"/>
              </a:avLst>
            </a:prstGeom>
            <a:ln cap="sq">
              <a:solidFill>
                <a:schemeClr val="tx1"/>
              </a:solidFill>
              <a:beve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kstSylinder 16">
              <a:extLst>
                <a:ext uri="{FF2B5EF4-FFF2-40B4-BE49-F238E27FC236}">
                  <a16:creationId xmlns:a16="http://schemas.microsoft.com/office/drawing/2014/main" id="{19819DB8-B612-BD4F-87C2-D875F61C4A97}"/>
                </a:ext>
              </a:extLst>
            </p:cNvPr>
            <p:cNvSpPr txBox="1"/>
            <p:nvPr userDrawn="1"/>
          </p:nvSpPr>
          <p:spPr>
            <a:xfrm>
              <a:off x="12766676" y="212086"/>
              <a:ext cx="651261" cy="955972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algn="l"/>
              <a:r>
                <a:rPr lang="nb-NO" sz="700">
                  <a:solidFill>
                    <a:schemeClr val="tx1"/>
                  </a:solidFill>
                  <a:latin typeface="+mn-lt"/>
                </a:rPr>
                <a:t>Mørk blå og mørk grønn bakgrunn, skal alltid ha negativ tekst/logo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6548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6" r:id="rId2"/>
    <p:sldLayoutId id="2147483705" r:id="rId3"/>
    <p:sldLayoutId id="2147483706" r:id="rId4"/>
    <p:sldLayoutId id="2147483712" r:id="rId5"/>
    <p:sldLayoutId id="2147483711" r:id="rId6"/>
    <p:sldLayoutId id="2147483840" r:id="rId7"/>
    <p:sldLayoutId id="2147483866" r:id="rId8"/>
    <p:sldLayoutId id="2147483850" r:id="rId9"/>
    <p:sldLayoutId id="2147483849" r:id="rId10"/>
    <p:sldLayoutId id="2147483844" r:id="rId11"/>
    <p:sldLayoutId id="2147483845" r:id="rId12"/>
    <p:sldLayoutId id="2147483846" r:id="rId13"/>
    <p:sldLayoutId id="2147483740" r:id="rId14"/>
    <p:sldLayoutId id="2147483741" r:id="rId15"/>
    <p:sldLayoutId id="2147483860" r:id="rId16"/>
    <p:sldLayoutId id="2147483742" r:id="rId17"/>
    <p:sldLayoutId id="2147483743" r:id="rId18"/>
    <p:sldLayoutId id="2147483864" r:id="rId19"/>
    <p:sldLayoutId id="2147483865" r:id="rId20"/>
    <p:sldLayoutId id="2147483754" r:id="rId21"/>
    <p:sldLayoutId id="2147483833" r:id="rId22"/>
    <p:sldLayoutId id="2147483756" r:id="rId23"/>
    <p:sldLayoutId id="2147483834" r:id="rId24"/>
    <p:sldLayoutId id="2147483755" r:id="rId25"/>
    <p:sldLayoutId id="2147483835" r:id="rId26"/>
    <p:sldLayoutId id="2147483757" r:id="rId27"/>
    <p:sldLayoutId id="2147483836" r:id="rId28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1200"/>
        </a:spcBef>
        <a:buSzPct val="100000"/>
        <a:buFontTx/>
        <a:buBlip>
          <a:blip r:embed="rId31"/>
        </a:buBlip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396000" indent="-180000" algn="l" defTabSz="914400" rtl="0" eaLnBrk="1" latinLnBrk="0" hangingPunct="1">
        <a:lnSpc>
          <a:spcPct val="100000"/>
        </a:lnSpc>
        <a:spcBef>
          <a:spcPts val="600"/>
        </a:spcBef>
        <a:buClr>
          <a:schemeClr val="tx2"/>
        </a:buClr>
        <a:buSzPct val="110000"/>
        <a:buFont typeface="Arial" panose="020B0604020202020204" pitchFamily="34" charset="0"/>
        <a:buChar char="•"/>
        <a:defRPr sz="17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57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5"/>
        </a:buClr>
        <a:buFont typeface="Wingdings" pitchFamily="2" charset="2"/>
        <a:buChar char="§"/>
        <a:tabLst/>
        <a:defRPr sz="16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75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2"/>
        </a:buClr>
        <a:buFont typeface="Wingdings" pitchFamily="2" charset="2"/>
        <a:buChar char="§"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936000" indent="-180000" algn="l" defTabSz="914400" rtl="0" eaLnBrk="1" latinLnBrk="0" hangingPunct="1">
        <a:lnSpc>
          <a:spcPct val="100000"/>
        </a:lnSpc>
        <a:spcBef>
          <a:spcPts val="300"/>
        </a:spcBef>
        <a:buClr>
          <a:schemeClr val="accent6"/>
        </a:buClr>
        <a:buFont typeface="Wingdings" pitchFamily="2" charset="2"/>
        <a:buChar char="§"/>
        <a:tabLst/>
        <a:defRPr sz="14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7242">
          <p15:clr>
            <a:srgbClr val="F26B43"/>
          </p15:clr>
        </p15:guide>
        <p15:guide id="4" pos="2560">
          <p15:clr>
            <a:srgbClr val="F26B43"/>
          </p15:clr>
        </p15:guide>
        <p15:guide id="5" pos="1282">
          <p15:clr>
            <a:srgbClr val="F26B43"/>
          </p15:clr>
        </p15:guide>
        <p15:guide id="6" pos="5120">
          <p15:clr>
            <a:srgbClr val="F26B43"/>
          </p15:clr>
        </p15:guide>
        <p15:guide id="7" pos="6403">
          <p15:clr>
            <a:srgbClr val="F26B43"/>
          </p15:clr>
        </p15:guide>
        <p15:guide id="8" orient="horz" pos="1280">
          <p15:clr>
            <a:srgbClr val="F26B43"/>
          </p15:clr>
        </p15:guide>
        <p15:guide id="9" orient="horz" pos="2561">
          <p15:clr>
            <a:srgbClr val="F26B43"/>
          </p15:clr>
        </p15:guide>
        <p15:guide id="10" orient="horz" pos="3838">
          <p15:clr>
            <a:srgbClr val="F26B43"/>
          </p15:clr>
        </p15:guide>
        <p15:guide id="11" orient="horz" pos="411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vimeo.com/682760629/0999d75088" TargetMode="Externa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8.xml"/><Relationship Id="rId1" Type="http://schemas.openxmlformats.org/officeDocument/2006/relationships/video" Target="https://player.vimeo.com/video/682760629?h=0999d75088&amp;app_id=122963" TargetMode="External"/><Relationship Id="rId4" Type="http://schemas.openxmlformats.org/officeDocument/2006/relationships/hyperlink" Target="https://vimeo.com/682760629/0999d75088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mmerskolenoslo.no/" TargetMode="External"/><Relationship Id="rId2" Type="http://schemas.openxmlformats.org/officeDocument/2006/relationships/hyperlink" Target="mailto:sommerskolenoslo.uda@osloskolen.no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tel 17">
            <a:extLst>
              <a:ext uri="{FF2B5EF4-FFF2-40B4-BE49-F238E27FC236}">
                <a16:creationId xmlns:a16="http://schemas.microsoft.com/office/drawing/2014/main" id="{37171E2F-D861-9141-83AF-C73C5BCAB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867" y="3804567"/>
            <a:ext cx="5400675" cy="1311999"/>
          </a:xfrm>
        </p:spPr>
        <p:txBody>
          <a:bodyPr anchor="t">
            <a:norm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Sommerskolen 2022</a:t>
            </a:r>
          </a:p>
        </p:txBody>
      </p:sp>
      <p:sp>
        <p:nvSpPr>
          <p:cNvPr id="19" name="Undertittel 18">
            <a:extLst>
              <a:ext uri="{FF2B5EF4-FFF2-40B4-BE49-F238E27FC236}">
                <a16:creationId xmlns:a16="http://schemas.microsoft.com/office/drawing/2014/main" id="{91A8D205-7A11-0A4F-985D-4CCFF675B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6737" y="5084357"/>
            <a:ext cx="9719936" cy="1311999"/>
          </a:xfrm>
        </p:spPr>
        <p:txBody>
          <a:bodyPr anchor="t">
            <a:normAutofit/>
          </a:bodyPr>
          <a:lstStyle/>
          <a:p>
            <a:pPr marL="0" indent="0" algn="r">
              <a:buNone/>
            </a:pPr>
            <a:r>
              <a:rPr lang="nb-NO" sz="2400" dirty="0">
                <a:solidFill>
                  <a:schemeClr val="tx2"/>
                </a:solidFill>
              </a:rPr>
              <a:t>Morsomme og lærerike kurs for alle elever som bor i Oslo</a:t>
            </a:r>
            <a:br>
              <a:rPr lang="nb-NO" sz="2400" dirty="0">
                <a:solidFill>
                  <a:schemeClr val="tx2"/>
                </a:solidFill>
              </a:rPr>
            </a:br>
            <a:r>
              <a:rPr lang="nb-NO" sz="2400" dirty="0">
                <a:solidFill>
                  <a:schemeClr val="tx2"/>
                </a:solidFill>
              </a:rPr>
              <a:t>Informasjon til foresatte på 1.–7. trinn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9B4DF77F-C6E7-4480-AABC-B4CD3475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56825" y="6292352"/>
            <a:ext cx="133985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D766B14-D201-5E43-92B4-5BFC4FDF65D3}" type="datetime1">
              <a:rPr lang="nb-NO" smtClean="0"/>
              <a:pPr>
                <a:spcAft>
                  <a:spcPts val="600"/>
                </a:spcAft>
              </a:pPr>
              <a:t>04.03.2022</a:t>
            </a:fld>
            <a:endParaRPr lang="nb-NO"/>
          </a:p>
        </p:txBody>
      </p:sp>
      <p:sp>
        <p:nvSpPr>
          <p:cNvPr id="28" name="Slide Number Placeholder 4">
            <a:extLst>
              <a:ext uri="{FF2B5EF4-FFF2-40B4-BE49-F238E27FC236}">
                <a16:creationId xmlns:a16="http://schemas.microsoft.com/office/drawing/2014/main" id="{5064D474-78D3-47BC-A501-B9A1C8042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96674" y="6292352"/>
            <a:ext cx="6953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sp>
        <p:nvSpPr>
          <p:cNvPr id="3" name="Plassholder for dato 2" hidden="1">
            <a:extLst>
              <a:ext uri="{FF2B5EF4-FFF2-40B4-BE49-F238E27FC236}">
                <a16:creationId xmlns:a16="http://schemas.microsoft.com/office/drawing/2014/main" id="{B83F8DB2-CD56-E445-8BAF-651206018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F29D7420-2B41-5A47-8224-27AB9025098A}" type="datetime1">
              <a:rPr lang="nb-NO" smtClean="0"/>
              <a:pPr>
                <a:spcAft>
                  <a:spcPts val="600"/>
                </a:spcAft>
              </a:pPr>
              <a:t>04.03.2022</a:t>
            </a:fld>
            <a:endParaRPr lang="nb-NO"/>
          </a:p>
        </p:txBody>
      </p:sp>
      <p:sp>
        <p:nvSpPr>
          <p:cNvPr id="4" name="Plassholder for lysbildenummer 3" hidden="1">
            <a:extLst>
              <a:ext uri="{FF2B5EF4-FFF2-40B4-BE49-F238E27FC236}">
                <a16:creationId xmlns:a16="http://schemas.microsoft.com/office/drawing/2014/main" id="{93542DF2-D364-D849-A130-FA1B15927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8ACEFDFC-287E-0A4D-81A7-6CC8C070690D}" type="slidenum">
              <a:rPr lang="nb-NO" smtClean="0"/>
              <a:pPr>
                <a:spcAft>
                  <a:spcPts val="600"/>
                </a:spcAft>
              </a:pPr>
              <a:t>1</a:t>
            </a:fld>
            <a:endParaRPr lang="nb-NO"/>
          </a:p>
        </p:txBody>
      </p:sp>
      <p:pic>
        <p:nvPicPr>
          <p:cNvPr id="20" name="Bilde 19" descr="Et bilde som inneholder person, sport&#10;&#10;Automatisk generert beskrivelse">
            <a:extLst>
              <a:ext uri="{FF2B5EF4-FFF2-40B4-BE49-F238E27FC236}">
                <a16:creationId xmlns:a16="http://schemas.microsoft.com/office/drawing/2014/main" id="{ED9C005C-367A-4CCA-B13E-54BC7EFA898D}"/>
              </a:ext>
            </a:extLst>
          </p:cNvPr>
          <p:cNvPicPr>
            <a:picLocks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690851" cy="4460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18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title"/>
          </p:nvPr>
        </p:nvSpPr>
        <p:spPr>
          <a:xfrm>
            <a:off x="1015200" y="-1397570"/>
            <a:ext cx="9149563" cy="3049200"/>
          </a:xfrm>
        </p:spPr>
        <p:txBody>
          <a:bodyPr/>
          <a:lstStyle/>
          <a:p>
            <a:r>
              <a:rPr lang="nb-NO"/>
              <a:t>For alle elever i byen vår</a:t>
            </a:r>
          </a:p>
        </p:txBody>
      </p:sp>
      <p:sp>
        <p:nvSpPr>
          <p:cNvPr id="7" name="Plassholder for innhold 6"/>
          <p:cNvSpPr>
            <a:spLocks noGrp="1"/>
          </p:cNvSpPr>
          <p:nvPr>
            <p:ph type="body" idx="1"/>
          </p:nvPr>
        </p:nvSpPr>
        <p:spPr>
          <a:xfrm>
            <a:off x="1019755" y="2250070"/>
            <a:ext cx="6196592" cy="3964418"/>
          </a:xfrm>
        </p:spPr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1600" dirty="0"/>
              <a:t>Et</a:t>
            </a:r>
            <a:r>
              <a:rPr lang="nb-NO" sz="1600" b="1" dirty="0">
                <a:solidFill>
                  <a:schemeClr val="accent5"/>
                </a:solidFill>
              </a:rPr>
              <a:t> gratis tilbud </a:t>
            </a:r>
            <a:r>
              <a:rPr lang="nb-NO" sz="1600" dirty="0"/>
              <a:t>til alle elever som bor i Oslo.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1600" dirty="0"/>
              <a:t>Påmeldingsperioden for 1.–7. trinn er </a:t>
            </a:r>
            <a:r>
              <a:rPr lang="nb-NO" sz="1600" b="1" dirty="0">
                <a:solidFill>
                  <a:schemeClr val="accent5"/>
                </a:solidFill>
              </a:rPr>
              <a:t>28. mars–8. april.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1600" dirty="0"/>
              <a:t>Kurs på skoler over hele byen.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1600" dirty="0"/>
              <a:t>For 1</a:t>
            </a:r>
            <a:r>
              <a:rPr lang="nb-NO" sz="1600"/>
              <a:t>.–</a:t>
            </a:r>
            <a:r>
              <a:rPr lang="nb-NO" sz="1600" dirty="0"/>
              <a:t>7. trinn gjennomføres de </a:t>
            </a:r>
            <a:r>
              <a:rPr lang="nb-NO" sz="1600"/>
              <a:t>fleste kurs i </a:t>
            </a:r>
            <a:r>
              <a:rPr lang="nb-NO" sz="1600" b="1" dirty="0">
                <a:solidFill>
                  <a:schemeClr val="accent5"/>
                </a:solidFill>
              </a:rPr>
              <a:t>uke 25 og 26</a:t>
            </a:r>
            <a:r>
              <a:rPr lang="nb-NO" sz="1600" b="1">
                <a:solidFill>
                  <a:schemeClr val="accent5"/>
                </a:solidFill>
              </a:rPr>
              <a:t>, </a:t>
            </a:r>
            <a:r>
              <a:rPr lang="nb-NO" sz="1600"/>
              <a:t>men det er også enkelte kurs i uke 32.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1600" dirty="0"/>
              <a:t>Alle kursene varer én uke.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1600" dirty="0"/>
              <a:t>Alle skoler mottar brosjyre for 1</a:t>
            </a:r>
            <a:r>
              <a:rPr lang="nb-NO" sz="1600"/>
              <a:t>.–</a:t>
            </a:r>
            <a:r>
              <a:rPr lang="nb-NO" sz="1600" dirty="0"/>
              <a:t>7. trinn</a:t>
            </a:r>
            <a:r>
              <a:rPr lang="nb-NO" sz="1600"/>
              <a:t>,</a:t>
            </a:r>
            <a:r>
              <a:rPr lang="nb-NO" sz="1600" dirty="0"/>
              <a:t> sendes med eleven hjem som ranselpost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FFA4D0A-9075-544C-9CF7-4D98840E7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E0DF-BE6B-D248-92A9-54242D212695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C546ACCD-139C-8C45-99C0-BE1510EA8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2</a:t>
            </a:fld>
            <a:endParaRPr lang="nb-NO"/>
          </a:p>
        </p:txBody>
      </p:sp>
      <p:pic>
        <p:nvPicPr>
          <p:cNvPr id="9" name="Plassholder for bilde 8" descr="Et bilde som inneholder tekst, leke, dukke, vektorgrafikk&#10;&#10;Automatisk generert beskrivelse">
            <a:extLst>
              <a:ext uri="{FF2B5EF4-FFF2-40B4-BE49-F238E27FC236}">
                <a16:creationId xmlns:a16="http://schemas.microsoft.com/office/drawing/2014/main" id="{5806B77A-9ABB-4CE6-A7C4-FA5E3DF429D9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55" r="3355"/>
          <a:stretch>
            <a:fillRect/>
          </a:stretch>
        </p:blipFill>
        <p:spPr>
          <a:xfrm>
            <a:off x="7216347" y="3952099"/>
            <a:ext cx="2400955" cy="2705378"/>
          </a:xfrm>
        </p:spPr>
      </p:pic>
      <p:pic>
        <p:nvPicPr>
          <p:cNvPr id="12" name="Bilde 11" descr="Et bilde som inneholder tekst, leke, dukke, vektorgrafikk&#10;&#10;Automatisk generert beskrivelse">
            <a:extLst>
              <a:ext uri="{FF2B5EF4-FFF2-40B4-BE49-F238E27FC236}">
                <a16:creationId xmlns:a16="http://schemas.microsoft.com/office/drawing/2014/main" id="{0D696A66-4723-4E06-98F3-480053020C1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8391" y="1923409"/>
            <a:ext cx="3192743" cy="473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92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988140" y="-1846672"/>
            <a:ext cx="8670058" cy="3693343"/>
          </a:xfrm>
        </p:spPr>
        <p:txBody>
          <a:bodyPr>
            <a:normAutofit/>
          </a:bodyPr>
          <a:lstStyle/>
          <a:p>
            <a:r>
              <a:rPr lang="nb-NO"/>
              <a:t>Læringsglede og opplevelser</a:t>
            </a:r>
            <a:br>
              <a:rPr lang="nb-NO"/>
            </a:br>
            <a:endParaRPr lang="nb-NO"/>
          </a:p>
        </p:txBody>
      </p:sp>
      <p:sp>
        <p:nvSpPr>
          <p:cNvPr id="8" name="Plassholder for innhold 7"/>
          <p:cNvSpPr>
            <a:spLocks noGrp="1"/>
          </p:cNvSpPr>
          <p:nvPr>
            <p:ph type="body" idx="1"/>
          </p:nvPr>
        </p:nvSpPr>
        <p:spPr>
          <a:xfrm>
            <a:off x="988139" y="1755989"/>
            <a:ext cx="7138222" cy="3248498"/>
          </a:xfrm>
        </p:spPr>
        <p:txBody>
          <a:bodyPr/>
          <a:lstStyle/>
          <a:p>
            <a:pPr marL="25146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nb-NO" sz="1600" b="1" dirty="0">
                <a:solidFill>
                  <a:schemeClr val="accent5"/>
                </a:solidFill>
              </a:rPr>
              <a:t>32 ulike kurs</a:t>
            </a:r>
            <a:r>
              <a:rPr lang="nb-NO" sz="1600" dirty="0">
                <a:solidFill>
                  <a:schemeClr val="accent5"/>
                </a:solidFill>
              </a:rPr>
              <a:t> </a:t>
            </a:r>
            <a:r>
              <a:rPr lang="nb-NO" sz="1600" dirty="0"/>
              <a:t>for 1– 7. trinn.</a:t>
            </a:r>
            <a:br>
              <a:rPr lang="nb-NO" sz="1600" dirty="0"/>
            </a:br>
            <a:r>
              <a:rPr lang="nb-NO" sz="1600" dirty="0"/>
              <a:t>Elevene kan velge mellom kurs i </a:t>
            </a:r>
            <a:r>
              <a:rPr lang="nb-NO" sz="1600"/>
              <a:t>for eksempel </a:t>
            </a:r>
            <a:r>
              <a:rPr lang="nb-NO" sz="1600" dirty="0"/>
              <a:t>regning, </a:t>
            </a:r>
            <a:r>
              <a:rPr lang="nb-NO" sz="1600"/>
              <a:t>matlaging</a:t>
            </a:r>
            <a:r>
              <a:rPr lang="nb-NO" sz="1600" dirty="0"/>
              <a:t>, programmering, dans</a:t>
            </a:r>
            <a:r>
              <a:rPr lang="nb-NO" sz="1600"/>
              <a:t>, journalistikk, foto</a:t>
            </a:r>
            <a:r>
              <a:rPr lang="nb-NO" sz="1600" dirty="0"/>
              <a:t>, språk og friluftsliv.</a:t>
            </a:r>
            <a:endParaRPr lang="nb-NO"/>
          </a:p>
          <a:p>
            <a:pPr marL="25146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nb-NO" sz="1600" b="1" dirty="0">
                <a:solidFill>
                  <a:schemeClr val="accent5"/>
                </a:solidFill>
              </a:rPr>
              <a:t>Nye kurs </a:t>
            </a:r>
            <a:r>
              <a:rPr lang="nb-NO" sz="1600" dirty="0"/>
              <a:t>i år er blant annet: </a:t>
            </a:r>
            <a:br>
              <a:rPr lang="nb-NO" sz="1600" dirty="0"/>
            </a:br>
            <a:r>
              <a:rPr lang="nb-NO" sz="1600" dirty="0" err="1"/>
              <a:t>Sangfoni</a:t>
            </a:r>
            <a:r>
              <a:rPr lang="nb-NO" sz="1600" dirty="0"/>
              <a:t> med Sommerskolen, Kreativt teknologiverksted, Lek med maten i samarbeid med Smaksverkstedet, forskningskurset Vår magiske planet og </a:t>
            </a:r>
            <a:r>
              <a:rPr lang="nb-NO" sz="1600" dirty="0" err="1"/>
              <a:t>Minecraft</a:t>
            </a:r>
            <a:r>
              <a:rPr lang="nb-NO" sz="1600" dirty="0"/>
              <a:t> for fred på Nobels Fredssenter. </a:t>
            </a:r>
            <a:endParaRPr lang="nb-NO" sz="1600"/>
          </a:p>
          <a:p>
            <a:pPr marL="25146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nb-NO" sz="1600" dirty="0"/>
              <a:t>Alle kurs har </a:t>
            </a:r>
            <a:r>
              <a:rPr lang="nb-NO" sz="1600" b="1" dirty="0">
                <a:solidFill>
                  <a:schemeClr val="accent5"/>
                </a:solidFill>
              </a:rPr>
              <a:t>bevegelse</a:t>
            </a:r>
            <a:r>
              <a:rPr lang="nb-NO" sz="1600" dirty="0"/>
              <a:t> og ulike former for fysisk aktivitet hver dag.</a:t>
            </a:r>
            <a:endParaRPr lang="nb-NO" sz="1600"/>
          </a:p>
          <a:p>
            <a:pPr marL="251460" indent="-285750">
              <a:lnSpc>
                <a:spcPct val="150000"/>
              </a:lnSpc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nb-NO" sz="1600" dirty="0"/>
              <a:t>Noen kurs har </a:t>
            </a:r>
            <a:r>
              <a:rPr lang="nb-NO" sz="1600" b="1" dirty="0">
                <a:solidFill>
                  <a:schemeClr val="accent5"/>
                </a:solidFill>
              </a:rPr>
              <a:t>svømming </a:t>
            </a:r>
            <a:r>
              <a:rPr lang="nb-NO" sz="1600" dirty="0"/>
              <a:t>som del av kurset. </a:t>
            </a:r>
            <a:endParaRPr lang="nb-NO" sz="160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3</a:t>
            </a:fld>
            <a:endParaRPr lang="nb-NO"/>
          </a:p>
        </p:txBody>
      </p:sp>
      <p:pic>
        <p:nvPicPr>
          <p:cNvPr id="9" name="Bilde 8" descr="Et bilde som inneholder tekst&#10;&#10;Automatisk generert beskrivelse">
            <a:extLst>
              <a:ext uri="{FF2B5EF4-FFF2-40B4-BE49-F238E27FC236}">
                <a16:creationId xmlns:a16="http://schemas.microsoft.com/office/drawing/2014/main" id="{1E7F917E-FA21-4E9E-A443-FEF38FAFB7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429000"/>
            <a:ext cx="6735098" cy="505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66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978465" y="933532"/>
            <a:ext cx="5146447" cy="1311999"/>
          </a:xfrm>
        </p:spPr>
        <p:txBody>
          <a:bodyPr>
            <a:normAutofit/>
          </a:bodyPr>
          <a:lstStyle/>
          <a:p>
            <a:r>
              <a:rPr lang="nb-NO" sz="3600">
                <a:solidFill>
                  <a:schemeClr val="tx2"/>
                </a:solidFill>
              </a:rPr>
              <a:t>Påmeldingsperiode: </a:t>
            </a:r>
            <a:br>
              <a:rPr lang="nb-NO" sz="3600">
                <a:solidFill>
                  <a:schemeClr val="tx2"/>
                </a:solidFill>
              </a:rPr>
            </a:br>
            <a:r>
              <a:rPr lang="nb-NO" sz="3600">
                <a:solidFill>
                  <a:schemeClr val="tx2"/>
                </a:solidFill>
              </a:rPr>
              <a:t>28. mars – 8. april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984619" y="2368080"/>
            <a:ext cx="6315833" cy="3839606"/>
          </a:xfrm>
        </p:spPr>
        <p:txBody>
          <a:bodyPr/>
          <a:lstStyle/>
          <a:p>
            <a:pPr marL="0" indent="0">
              <a:buNone/>
            </a:pPr>
            <a:endParaRPr lang="nb-NO" sz="1600" dirty="0">
              <a:solidFill>
                <a:schemeClr val="tx2"/>
              </a:solidFill>
            </a:endParaRPr>
          </a:p>
          <a:p>
            <a:pPr marL="215900" indent="-215900">
              <a:buFont typeface="Wingdings" panose="05000000000000000000" pitchFamily="2" charset="2"/>
              <a:buChar char="ü"/>
            </a:pPr>
            <a:r>
              <a:rPr lang="nb-NO" sz="1600" dirty="0">
                <a:solidFill>
                  <a:schemeClr val="tx2"/>
                </a:solidFill>
              </a:rPr>
              <a:t>Påmelding på </a:t>
            </a:r>
            <a:r>
              <a:rPr lang="nb-NO" sz="1600" b="1" dirty="0">
                <a:solidFill>
                  <a:schemeClr val="accent5"/>
                </a:solidFill>
              </a:rPr>
              <a:t>sommerskolenoslo.no</a:t>
            </a:r>
            <a:endParaRPr lang="en-US" dirty="0">
              <a:solidFill>
                <a:schemeClr val="accent5"/>
              </a:solidFill>
            </a:endParaRPr>
          </a:p>
          <a:p>
            <a:pPr marL="215900" indent="-215900">
              <a:buFont typeface="Wingdings" panose="05000000000000000000" pitchFamily="2" charset="2"/>
              <a:buChar char="ü"/>
            </a:pPr>
            <a:r>
              <a:rPr lang="nb-NO" sz="1600" dirty="0">
                <a:solidFill>
                  <a:schemeClr val="tx2"/>
                </a:solidFill>
              </a:rPr>
              <a:t>Dere kan lage en ønskeliste med </a:t>
            </a:r>
            <a:r>
              <a:rPr lang="nb-NO" sz="1600" b="1" dirty="0">
                <a:solidFill>
                  <a:schemeClr val="accent5"/>
                </a:solidFill>
              </a:rPr>
              <a:t>inntil fem kurs</a:t>
            </a:r>
            <a:r>
              <a:rPr lang="nb-NO" sz="1600" dirty="0">
                <a:solidFill>
                  <a:schemeClr val="accent5"/>
                </a:solidFill>
              </a:rPr>
              <a:t>,</a:t>
            </a:r>
            <a:r>
              <a:rPr lang="nb-NO" sz="1600" dirty="0">
                <a:solidFill>
                  <a:schemeClr val="tx2"/>
                </a:solidFill>
              </a:rPr>
              <a:t> og prioriterer kursene fra 1 til 5. </a:t>
            </a:r>
          </a:p>
          <a:p>
            <a:pPr marL="215900" indent="-215900">
              <a:buFont typeface="Wingdings" panose="05000000000000000000" pitchFamily="2" charset="2"/>
              <a:buChar char="ü"/>
            </a:pPr>
            <a:r>
              <a:rPr lang="nb-NO" sz="1600" dirty="0">
                <a:solidFill>
                  <a:schemeClr val="tx2"/>
                </a:solidFill>
              </a:rPr>
              <a:t>Tildeling av kursplasser skjer ved loddtrekning. </a:t>
            </a:r>
          </a:p>
          <a:p>
            <a:pPr marL="215900" indent="-215900">
              <a:buFont typeface="Wingdings" panose="05000000000000000000" pitchFamily="2" charset="2"/>
              <a:buChar char="ü"/>
            </a:pPr>
            <a:r>
              <a:rPr lang="nb-NO" sz="1600" b="1" dirty="0">
                <a:solidFill>
                  <a:schemeClr val="accent5"/>
                </a:solidFill>
              </a:rPr>
              <a:t>Mandag 25. april </a:t>
            </a:r>
            <a:r>
              <a:rPr lang="nb-NO" sz="1600" dirty="0">
                <a:solidFill>
                  <a:schemeClr val="tx2"/>
                </a:solidFill>
              </a:rPr>
              <a:t>får dere beskjed på </a:t>
            </a:r>
            <a:r>
              <a:rPr lang="nb-NO" sz="1600" dirty="0" err="1">
                <a:solidFill>
                  <a:schemeClr val="tx2"/>
                </a:solidFill>
              </a:rPr>
              <a:t>sms</a:t>
            </a:r>
            <a:r>
              <a:rPr lang="nb-NO" sz="1600" dirty="0">
                <a:solidFill>
                  <a:schemeClr val="tx2"/>
                </a:solidFill>
              </a:rPr>
              <a:t>/e-post om eleven har fått en kursplass.</a:t>
            </a:r>
          </a:p>
          <a:p>
            <a:pPr marL="215900" indent="-215900">
              <a:buFont typeface="Wingdings" panose="05000000000000000000" pitchFamily="2" charset="2"/>
              <a:buChar char="ü"/>
            </a:pPr>
            <a:r>
              <a:rPr lang="nb-NO" sz="1600" dirty="0">
                <a:solidFill>
                  <a:schemeClr val="tx2"/>
                </a:solidFill>
              </a:rPr>
              <a:t>Fra </a:t>
            </a:r>
            <a:r>
              <a:rPr lang="nb-NO" sz="1600" b="1" dirty="0">
                <a:solidFill>
                  <a:schemeClr val="accent5"/>
                </a:solidFill>
              </a:rPr>
              <a:t>tirsdag 26. april </a:t>
            </a:r>
            <a:r>
              <a:rPr lang="nb-NO" sz="1600" dirty="0">
                <a:solidFill>
                  <a:schemeClr val="tx2"/>
                </a:solidFill>
              </a:rPr>
              <a:t>kan dere melde eleven på ledige plasser (førstemann til mølla) og ventelister.</a:t>
            </a:r>
          </a:p>
          <a:p>
            <a:pPr marL="215900" indent="-215900">
              <a:buFont typeface="Wingdings" panose="05000000000000000000" pitchFamily="2" charset="2"/>
              <a:buChar char="ü"/>
            </a:pPr>
            <a:r>
              <a:rPr lang="nb-NO" sz="1600" dirty="0">
                <a:solidFill>
                  <a:schemeClr val="tx2"/>
                </a:solidFill>
              </a:rPr>
              <a:t>Eleven kan rykke opp fra venteliste helt frem til 3. juni. 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4</a:t>
            </a:fld>
            <a:endParaRPr lang="nb-NO"/>
          </a:p>
        </p:txBody>
      </p:sp>
      <p:pic>
        <p:nvPicPr>
          <p:cNvPr id="14" name="Bilde 13" descr="Et bilde som inneholder tekst, vektorgrafikk&#10;&#10;Automatisk generert beskrivelse">
            <a:extLst>
              <a:ext uri="{FF2B5EF4-FFF2-40B4-BE49-F238E27FC236}">
                <a16:creationId xmlns:a16="http://schemas.microsoft.com/office/drawing/2014/main" id="{B67415A9-203B-4C7C-B309-574D71ADDCC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66662">
            <a:off x="7652111" y="614475"/>
            <a:ext cx="3628952" cy="5958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30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284372" y="1023523"/>
            <a:ext cx="7230379" cy="1311999"/>
          </a:xfrm>
        </p:spPr>
        <p:txBody>
          <a:bodyPr>
            <a:normAutofit/>
          </a:bodyPr>
          <a:lstStyle/>
          <a:p>
            <a:r>
              <a:rPr lang="nb-NO" sz="3600" dirty="0">
                <a:solidFill>
                  <a:schemeClr val="tx2"/>
                </a:solidFill>
              </a:rPr>
              <a:t>Litt mer om påmelding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1196929" y="2496360"/>
            <a:ext cx="6270483" cy="3334246"/>
          </a:xfrm>
        </p:spPr>
        <p:txBody>
          <a:bodyPr/>
          <a:lstStyle/>
          <a:p>
            <a:pPr marL="285750" indent="-285750">
              <a:buFont typeface="Wingdings"/>
              <a:buChar char="ü"/>
            </a:pPr>
            <a:r>
              <a:rPr lang="nb-NO" sz="1600" dirty="0">
                <a:solidFill>
                  <a:schemeClr val="tx2"/>
                </a:solidFill>
                <a:ea typeface="+mn-lt"/>
                <a:cs typeface="+mn-lt"/>
              </a:rPr>
              <a:t>Påmeldingen skjer på nettsiden </a:t>
            </a:r>
            <a:r>
              <a:rPr lang="nb-NO" sz="1600" b="1" dirty="0">
                <a:solidFill>
                  <a:schemeClr val="accent5"/>
                </a:solidFill>
                <a:ea typeface="+mn-lt"/>
                <a:cs typeface="+mn-lt"/>
              </a:rPr>
              <a:t>sommerskolenoslo.no.</a:t>
            </a:r>
          </a:p>
          <a:p>
            <a:pPr marL="285750" indent="-285750">
              <a:buFont typeface="Wingdings"/>
              <a:buChar char="ü"/>
            </a:pPr>
            <a:r>
              <a:rPr lang="nb-NO" sz="1600" dirty="0">
                <a:solidFill>
                  <a:schemeClr val="tx2"/>
                </a:solidFill>
                <a:ea typeface="+mn-lt"/>
                <a:cs typeface="+mn-lt"/>
              </a:rPr>
              <a:t>Foresatte må logge inn med </a:t>
            </a:r>
            <a:r>
              <a:rPr lang="nb-NO" sz="1600" b="1" dirty="0">
                <a:solidFill>
                  <a:schemeClr val="accent5"/>
                </a:solidFill>
                <a:ea typeface="+mn-lt"/>
                <a:cs typeface="+mn-lt"/>
              </a:rPr>
              <a:t>ID-porten.</a:t>
            </a:r>
          </a:p>
          <a:p>
            <a:pPr marL="285750" indent="-285750">
              <a:buFont typeface="Wingdings"/>
              <a:buChar char="ü"/>
            </a:pPr>
            <a:r>
              <a:rPr lang="nb-NO" sz="1600" dirty="0">
                <a:solidFill>
                  <a:schemeClr val="tx2"/>
                </a:solidFill>
                <a:ea typeface="+mn-lt"/>
                <a:cs typeface="+mn-lt"/>
              </a:rPr>
              <a:t>Informasjon om elever og foresatte i Osloskolen hentes fra IST </a:t>
            </a:r>
            <a:r>
              <a:rPr lang="nb-NO" sz="1600" dirty="0" err="1">
                <a:solidFill>
                  <a:schemeClr val="tx2"/>
                </a:solidFill>
                <a:ea typeface="+mn-lt"/>
                <a:cs typeface="+mn-lt"/>
              </a:rPr>
              <a:t>Everyday</a:t>
            </a:r>
            <a:r>
              <a:rPr lang="nb-NO" sz="1600" dirty="0">
                <a:solidFill>
                  <a:schemeClr val="tx2"/>
                </a:solidFill>
                <a:ea typeface="+mn-lt"/>
                <a:cs typeface="+mn-lt"/>
              </a:rPr>
              <a:t>.</a:t>
            </a:r>
          </a:p>
          <a:p>
            <a:pPr marL="285750" indent="-285750">
              <a:buFont typeface="Wingdings"/>
              <a:buChar char="ü"/>
            </a:pPr>
            <a:r>
              <a:rPr lang="nb-NO" sz="1600" dirty="0">
                <a:solidFill>
                  <a:schemeClr val="tx2"/>
                </a:solidFill>
                <a:ea typeface="+mn-lt"/>
                <a:cs typeface="+mn-lt"/>
              </a:rPr>
              <a:t>Foresatte må melde på elever under 13 år og kan melde på elever opp til 18 år.</a:t>
            </a:r>
            <a:endParaRPr lang="nb-NO" sz="16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Wingdings"/>
              <a:buChar char="ü"/>
            </a:pPr>
            <a:r>
              <a:rPr lang="nb-NO" sz="1600" dirty="0">
                <a:solidFill>
                  <a:schemeClr val="tx2"/>
                </a:solidFill>
                <a:ea typeface="+mn-lt"/>
                <a:cs typeface="+mn-lt"/>
              </a:rPr>
              <a:t>Elever fra 13 år kan logge inn med Feide og melde seg på kurs selv.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400" dirty="0">
              <a:solidFill>
                <a:srgbClr val="2A2859"/>
              </a:solidFill>
            </a:endParaRPr>
          </a:p>
          <a:p>
            <a:pPr marL="215900" indent="-215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b-NO" sz="1600" dirty="0"/>
          </a:p>
          <a:p>
            <a:pPr marL="215900" indent="-215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b-NO" sz="1600" dirty="0"/>
          </a:p>
          <a:p>
            <a:pPr marL="215900" indent="-215900"/>
            <a:endParaRPr lang="nb-NO" sz="1600" dirty="0"/>
          </a:p>
          <a:p>
            <a:pPr marL="215900" indent="-215900"/>
            <a:endParaRPr lang="nb-NO" sz="1800" dirty="0"/>
          </a:p>
          <a:p>
            <a:pPr marL="215900" indent="-215900"/>
            <a:endParaRPr lang="nb-NO" sz="1800" dirty="0"/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5</a:t>
            </a:fld>
            <a:endParaRPr lang="nb-NO"/>
          </a:p>
        </p:txBody>
      </p:sp>
      <p:pic>
        <p:nvPicPr>
          <p:cNvPr id="44" name="Bilde 43">
            <a:extLst>
              <a:ext uri="{FF2B5EF4-FFF2-40B4-BE49-F238E27FC236}">
                <a16:creationId xmlns:a16="http://schemas.microsoft.com/office/drawing/2014/main" id="{4EDD6F4B-0DC6-4E2E-ACBB-5772C096F0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89997">
            <a:off x="8896761" y="3363673"/>
            <a:ext cx="194479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6111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196929" y="898605"/>
            <a:ext cx="7230379" cy="1311999"/>
          </a:xfrm>
        </p:spPr>
        <p:txBody>
          <a:bodyPr>
            <a:normAutofit/>
          </a:bodyPr>
          <a:lstStyle/>
          <a:p>
            <a:r>
              <a:rPr lang="nb-NO" sz="3600">
                <a:solidFill>
                  <a:schemeClr val="tx2"/>
                </a:solidFill>
              </a:rPr>
              <a:t>Hva kan du som foresatt gjøre?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1196929" y="2021671"/>
            <a:ext cx="6095598" cy="2472312"/>
          </a:xfrm>
        </p:spPr>
        <p:txBody>
          <a:bodyPr/>
          <a:lstStyle/>
          <a:p>
            <a:pPr marL="215900" indent="-215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1400" dirty="0">
                <a:solidFill>
                  <a:schemeClr val="tx2"/>
                </a:solidFill>
              </a:rPr>
              <a:t>Gjøre deg </a:t>
            </a:r>
            <a:r>
              <a:rPr lang="nb-NO" sz="1400" b="1" dirty="0">
                <a:solidFill>
                  <a:schemeClr val="accent5"/>
                </a:solidFill>
              </a:rPr>
              <a:t>kjent med kurstilbudet </a:t>
            </a:r>
            <a:r>
              <a:rPr lang="nb-NO" sz="1400" dirty="0">
                <a:solidFill>
                  <a:schemeClr val="tx2"/>
                </a:solidFill>
              </a:rPr>
              <a:t>gjennom brosjyre og nettside.</a:t>
            </a:r>
            <a:endParaRPr lang="en-US" dirty="0">
              <a:solidFill>
                <a:schemeClr val="tx2"/>
              </a:solidFill>
            </a:endParaRPr>
          </a:p>
          <a:p>
            <a:pPr marL="215900" indent="-215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1400" b="1" dirty="0">
                <a:solidFill>
                  <a:schemeClr val="accent5"/>
                </a:solidFill>
              </a:rPr>
              <a:t>Motivere</a:t>
            </a:r>
            <a:r>
              <a:rPr lang="nb-NO" sz="1400" dirty="0">
                <a:solidFill>
                  <a:schemeClr val="tx2"/>
                </a:solidFill>
              </a:rPr>
              <a:t> barnet til deltakelse, se på brosjyren sammen og snakke om hvilke kurs som ser spennende ut. </a:t>
            </a:r>
          </a:p>
          <a:p>
            <a:pPr marL="215900" indent="-215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1400" dirty="0">
                <a:solidFill>
                  <a:schemeClr val="tx2"/>
                </a:solidFill>
                <a:ea typeface="+mn-lt"/>
                <a:cs typeface="+mn-lt"/>
              </a:rPr>
              <a:t>Se</a:t>
            </a:r>
            <a:r>
              <a:rPr lang="nb-NO" sz="1400" dirty="0">
                <a:solidFill>
                  <a:srgbClr val="00000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b-NO" sz="1400" b="1" dirty="0">
                <a:solidFill>
                  <a:srgbClr val="000000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sommerskolefilmen</a:t>
            </a:r>
            <a:r>
              <a:rPr lang="nb-NO" sz="1400" dirty="0">
                <a:solidFill>
                  <a:schemeClr val="accent5"/>
                </a:solidFill>
                <a:ea typeface="+mn-lt"/>
                <a:cs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b-NO" sz="1400" dirty="0">
                <a:solidFill>
                  <a:schemeClr val="tx2"/>
                </a:solidFill>
                <a:ea typeface="+mn-lt"/>
                <a:cs typeface="+mn-lt"/>
              </a:rPr>
              <a:t>sammen med barnet hjemme.</a:t>
            </a:r>
          </a:p>
          <a:p>
            <a:pPr marL="215900" indent="-215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1400" b="1" dirty="0">
                <a:solidFill>
                  <a:schemeClr val="accent5"/>
                </a:solidFill>
              </a:rPr>
              <a:t>Forberede</a:t>
            </a:r>
            <a:r>
              <a:rPr lang="nb-NO" sz="1400" dirty="0">
                <a:solidFill>
                  <a:schemeClr val="tx2"/>
                </a:solidFill>
              </a:rPr>
              <a:t> barnet på Sommerskolen i dagene før oppstart, snakke om det å delta på Sommerskolen, treffe nye voksne og få nye venner fra andre skoler.</a:t>
            </a:r>
          </a:p>
          <a:p>
            <a:pPr marL="215900" indent="-215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nb-NO" sz="1400" dirty="0">
                <a:solidFill>
                  <a:schemeClr val="tx2"/>
                </a:solidFill>
              </a:rPr>
              <a:t>Mange skoler har egne </a:t>
            </a:r>
            <a:r>
              <a:rPr lang="nb-NO" sz="1400" b="1" dirty="0" err="1">
                <a:solidFill>
                  <a:schemeClr val="accent5"/>
                </a:solidFill>
              </a:rPr>
              <a:t>skolepåmeldere</a:t>
            </a:r>
            <a:r>
              <a:rPr lang="nb-NO" sz="1400" b="1" dirty="0">
                <a:solidFill>
                  <a:schemeClr val="accent5"/>
                </a:solidFill>
              </a:rPr>
              <a:t>. </a:t>
            </a:r>
            <a:r>
              <a:rPr lang="nb-NO" sz="1400" dirty="0">
                <a:solidFill>
                  <a:schemeClr val="tx2"/>
                </a:solidFill>
              </a:rPr>
              <a:t>Trenger du hjelp til påmelding, kontakt din skole eller kontakt Sommerskolen Oslo. </a:t>
            </a:r>
          </a:p>
          <a:p>
            <a:pPr marL="0" indent="0">
              <a:lnSpc>
                <a:spcPct val="150000"/>
              </a:lnSpc>
              <a:buNone/>
            </a:pPr>
            <a:endParaRPr lang="nb-NO" sz="1400" dirty="0">
              <a:solidFill>
                <a:srgbClr val="2A2859"/>
              </a:solidFill>
            </a:endParaRPr>
          </a:p>
          <a:p>
            <a:pPr marL="215900" indent="-215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b-NO" sz="1600" dirty="0"/>
          </a:p>
          <a:p>
            <a:pPr marL="215900" indent="-215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b-NO" sz="1600" dirty="0"/>
          </a:p>
          <a:p>
            <a:pPr marL="215900" indent="-215900"/>
            <a:endParaRPr lang="nb-NO" sz="1600" dirty="0"/>
          </a:p>
          <a:p>
            <a:pPr marL="215900" indent="-215900"/>
            <a:endParaRPr lang="nb-NO" sz="1800" dirty="0"/>
          </a:p>
          <a:p>
            <a:pPr marL="215900" indent="-215900"/>
            <a:endParaRPr lang="nb-NO" sz="1800" dirty="0"/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6</a:t>
            </a:fld>
            <a:endParaRPr lang="nb-NO"/>
          </a:p>
        </p:txBody>
      </p:sp>
      <p:pic>
        <p:nvPicPr>
          <p:cNvPr id="44" name="Bilde 43">
            <a:extLst>
              <a:ext uri="{FF2B5EF4-FFF2-40B4-BE49-F238E27FC236}">
                <a16:creationId xmlns:a16="http://schemas.microsoft.com/office/drawing/2014/main" id="{4EDD6F4B-0DC6-4E2E-ACBB-5772C096F0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89997">
            <a:off x="8896761" y="3363673"/>
            <a:ext cx="1944793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42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1445742" y="2801060"/>
            <a:ext cx="6554804" cy="3027110"/>
          </a:xfrm>
        </p:spPr>
        <p:txBody>
          <a:bodyPr/>
          <a:lstStyle/>
          <a:p>
            <a:pPr marL="288000" indent="-285750" algn="l" rtl="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nb-NO" sz="1400" dirty="0">
              <a:solidFill>
                <a:schemeClr val="tx2"/>
              </a:solidFill>
            </a:endParaRPr>
          </a:p>
          <a:p>
            <a:pPr marL="288000" indent="-285750" algn="l" rtl="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nb-NO" sz="1400" b="0" i="0" dirty="0">
              <a:solidFill>
                <a:schemeClr val="tx2"/>
              </a:solidFill>
              <a:effectLst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b-NO" sz="16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b-NO" sz="1600" dirty="0"/>
          </a:p>
          <a:p>
            <a:endParaRPr lang="nb-NO" sz="1600" dirty="0"/>
          </a:p>
          <a:p>
            <a:endParaRPr lang="nb-NO" sz="1800" dirty="0"/>
          </a:p>
          <a:p>
            <a:endParaRPr lang="nb-NO" sz="1800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dirty="0" smtClean="0"/>
              <a:t>7</a:t>
            </a:fld>
            <a:endParaRPr lang="nb-NO"/>
          </a:p>
        </p:txBody>
      </p:sp>
      <p:pic>
        <p:nvPicPr>
          <p:cNvPr id="2" name="Media på Internett 1" title="Sommerskolen 2022">
            <a:hlinkClick r:id="" action="ppaction://media"/>
            <a:extLst>
              <a:ext uri="{FF2B5EF4-FFF2-40B4-BE49-F238E27FC236}">
                <a16:creationId xmlns:a16="http://schemas.microsoft.com/office/drawing/2014/main" id="{0D293713-2FCE-4AF6-8D8C-2965BBE7A5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3462" y="416456"/>
            <a:ext cx="9813298" cy="5519980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3006577E-482F-47D9-821A-453EDB07F552}"/>
              </a:ext>
            </a:extLst>
          </p:cNvPr>
          <p:cNvSpPr txBox="1"/>
          <p:nvPr/>
        </p:nvSpPr>
        <p:spPr>
          <a:xfrm>
            <a:off x="3002845" y="6107288"/>
            <a:ext cx="543842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nb-NO">
                <a:ea typeface="+mn-lt"/>
                <a:cs typeface="+mn-lt"/>
                <a:hlinkClick r:id="rId4"/>
              </a:rPr>
              <a:t>https://vimeo.com/682760629/0999d75088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10036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930804" y="991205"/>
            <a:ext cx="7514585" cy="1311999"/>
          </a:xfrm>
        </p:spPr>
        <p:txBody>
          <a:bodyPr>
            <a:normAutofit/>
          </a:bodyPr>
          <a:lstStyle/>
          <a:p>
            <a:r>
              <a:rPr lang="nb-NO" sz="3600">
                <a:solidFill>
                  <a:schemeClr val="tx2"/>
                </a:solidFill>
              </a:rPr>
              <a:t>Tilrettelegging i Sommerskolen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930804" y="2475716"/>
            <a:ext cx="7239802" cy="3027110"/>
          </a:xfrm>
        </p:spPr>
        <p:txBody>
          <a:bodyPr/>
          <a:lstStyle/>
          <a:p>
            <a:pPr marL="287655" indent="-285750" algn="l" rtl="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b-NO" sz="1400" b="0" i="0" dirty="0">
                <a:solidFill>
                  <a:schemeClr val="tx2"/>
                </a:solidFill>
                <a:effectLst/>
              </a:rPr>
              <a:t>Sommerskolen er også for de som trenger litt </a:t>
            </a:r>
            <a:r>
              <a:rPr lang="nb-NO" sz="1400" b="1" i="0" dirty="0">
                <a:solidFill>
                  <a:schemeClr val="accent5"/>
                </a:solidFill>
                <a:effectLst/>
              </a:rPr>
              <a:t>ekstra støtte. </a:t>
            </a:r>
            <a:endParaRPr lang="en-US" dirty="0"/>
          </a:p>
          <a:p>
            <a:pPr marL="287655" indent="-28575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b-NO" sz="1400" b="0" i="0" dirty="0">
                <a:solidFill>
                  <a:schemeClr val="tx2"/>
                </a:solidFill>
                <a:effectLst/>
              </a:rPr>
              <a:t>Behov for tilrettelegging meldes inn som del av </a:t>
            </a:r>
            <a:r>
              <a:rPr lang="nb-NO" sz="1400" b="1" i="0" dirty="0">
                <a:solidFill>
                  <a:schemeClr val="accent5"/>
                </a:solidFill>
                <a:effectLst/>
              </a:rPr>
              <a:t>påmeldingen.</a:t>
            </a:r>
            <a:r>
              <a:rPr lang="nb-NO" sz="1400" b="0" i="0" dirty="0">
                <a:solidFill>
                  <a:schemeClr val="tx2"/>
                </a:solidFill>
                <a:effectLst/>
              </a:rPr>
              <a:t> Sommerskoleteamet vil innhente relevant informasjon om eleven gjennom </a:t>
            </a:r>
            <a:r>
              <a:rPr lang="nb-NO" sz="1400" dirty="0">
                <a:solidFill>
                  <a:schemeClr val="tx2"/>
                </a:solidFill>
              </a:rPr>
              <a:t>telefonsamtale</a:t>
            </a:r>
            <a:r>
              <a:rPr lang="nb-NO" sz="1400" b="0" i="0" dirty="0">
                <a:solidFill>
                  <a:schemeClr val="tx2"/>
                </a:solidFill>
                <a:effectLst/>
              </a:rPr>
              <a:t> med foresatte. </a:t>
            </a:r>
          </a:p>
          <a:p>
            <a:pPr marL="287655" indent="-285750" algn="l" rtl="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nb-NO" sz="1400" b="1" i="0" dirty="0">
                <a:solidFill>
                  <a:schemeClr val="accent5"/>
                </a:solidFill>
                <a:effectLst/>
              </a:rPr>
              <a:t>Tilretteleggingen</a:t>
            </a:r>
            <a:r>
              <a:rPr lang="nb-NO" sz="1400" b="0" i="0" dirty="0">
                <a:solidFill>
                  <a:srgbClr val="000000"/>
                </a:solidFill>
                <a:effectLst/>
              </a:rPr>
              <a:t> </a:t>
            </a:r>
            <a:r>
              <a:rPr lang="nb-NO" sz="1400" b="0" i="0" dirty="0">
                <a:solidFill>
                  <a:schemeClr val="tx2"/>
                </a:solidFill>
                <a:effectLst/>
              </a:rPr>
              <a:t>kan komme i ulike former: gjennom </a:t>
            </a:r>
            <a:r>
              <a:rPr lang="nb-NO" sz="1400" i="0" dirty="0">
                <a:solidFill>
                  <a:schemeClr val="tx2"/>
                </a:solidFill>
                <a:effectLst/>
              </a:rPr>
              <a:t>økt oppfølging, fysiske tilpasninger eller ved å kjenne igjen et vennlig ansikt på en voksen første dag. </a:t>
            </a:r>
            <a:endParaRPr lang="nb-NO" sz="1400" b="0" i="0" dirty="0">
              <a:solidFill>
                <a:schemeClr val="tx2"/>
              </a:solidFill>
              <a:effectLst/>
            </a:endParaRPr>
          </a:p>
          <a:p>
            <a:pPr marL="215900" indent="-215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b-NO" sz="1600" dirty="0"/>
          </a:p>
          <a:p>
            <a:pPr marL="215900" indent="-215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b-NO" sz="1600" dirty="0"/>
          </a:p>
          <a:p>
            <a:pPr marL="215900" indent="-215900"/>
            <a:endParaRPr lang="nb-NO" sz="1600" dirty="0"/>
          </a:p>
          <a:p>
            <a:pPr marL="215900" indent="-215900"/>
            <a:endParaRPr lang="nb-NO" sz="1800" dirty="0"/>
          </a:p>
          <a:p>
            <a:pPr marL="215900" indent="-215900"/>
            <a:endParaRPr lang="nb-NO" sz="1800" dirty="0"/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smtClean="0"/>
              <a:t>8</a:t>
            </a:fld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1D47F46-1333-4A25-9E18-AD473BAAB7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5389" y="1939936"/>
            <a:ext cx="3240084" cy="4825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15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/>
          <p:cNvSpPr>
            <a:spLocks noGrp="1"/>
          </p:cNvSpPr>
          <p:nvPr>
            <p:ph type="title"/>
          </p:nvPr>
        </p:nvSpPr>
        <p:spPr>
          <a:xfrm>
            <a:off x="1445742" y="1029830"/>
            <a:ext cx="7514585" cy="1311999"/>
          </a:xfrm>
        </p:spPr>
        <p:txBody>
          <a:bodyPr/>
          <a:lstStyle/>
          <a:p>
            <a:r>
              <a:rPr lang="nb-NO">
                <a:solidFill>
                  <a:schemeClr val="tx2"/>
                </a:solidFill>
              </a:rPr>
              <a:t>Kontaktinformasjon</a:t>
            </a:r>
          </a:p>
        </p:txBody>
      </p:sp>
      <p:sp>
        <p:nvSpPr>
          <p:cNvPr id="8" name="Plassholder for innhold 7"/>
          <p:cNvSpPr>
            <a:spLocks noGrp="1"/>
          </p:cNvSpPr>
          <p:nvPr>
            <p:ph idx="1"/>
          </p:nvPr>
        </p:nvSpPr>
        <p:spPr>
          <a:xfrm>
            <a:off x="1445742" y="2801060"/>
            <a:ext cx="6554804" cy="3027110"/>
          </a:xfrm>
        </p:spPr>
        <p:txBody>
          <a:bodyPr/>
          <a:lstStyle/>
          <a:p>
            <a:pPr marL="1905" indent="0" rtl="0" fontAlgn="base">
              <a:lnSpc>
                <a:spcPct val="150000"/>
              </a:lnSpc>
              <a:spcAft>
                <a:spcPts val="600"/>
              </a:spcAft>
              <a:buNone/>
            </a:pPr>
            <a:r>
              <a:rPr lang="nb-NO" b="0" i="0" dirty="0" err="1">
                <a:solidFill>
                  <a:schemeClr val="tx2"/>
                </a:solidFill>
                <a:effectLst/>
              </a:rPr>
              <a:t>Tlf</a:t>
            </a:r>
            <a:r>
              <a:rPr lang="nb-NO" b="0" i="0" dirty="0">
                <a:solidFill>
                  <a:schemeClr val="tx2"/>
                </a:solidFill>
                <a:effectLst/>
              </a:rPr>
              <a:t> 23 05 10 06</a:t>
            </a:r>
            <a:endParaRPr lang="nb-NO"/>
          </a:p>
          <a:p>
            <a:pPr marL="1905" indent="0" fontAlgn="base">
              <a:lnSpc>
                <a:spcPct val="150000"/>
              </a:lnSpc>
              <a:spcAft>
                <a:spcPts val="600"/>
              </a:spcAft>
              <a:buNone/>
            </a:pPr>
            <a:r>
              <a:rPr lang="nb-NO" dirty="0">
                <a:solidFill>
                  <a:schemeClr val="tx2"/>
                </a:solidFill>
              </a:rPr>
              <a:t>E-post: </a:t>
            </a:r>
            <a:r>
              <a:rPr lang="nb-NO" dirty="0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sommerskolenoslo@osloskolen.no</a:t>
            </a:r>
            <a:r>
              <a:rPr lang="nb-NO" dirty="0">
                <a:solidFill>
                  <a:schemeClr val="tx2"/>
                </a:solidFill>
              </a:rPr>
              <a:t> </a:t>
            </a:r>
          </a:p>
          <a:p>
            <a:pPr marL="1905" indent="0" fontAlgn="base">
              <a:lnSpc>
                <a:spcPct val="150000"/>
              </a:lnSpc>
              <a:spcAft>
                <a:spcPts val="600"/>
              </a:spcAft>
              <a:buNone/>
            </a:pPr>
            <a:r>
              <a:rPr lang="nb-NO" dirty="0">
                <a:solidFill>
                  <a:schemeClr val="tx2"/>
                </a:solidFill>
              </a:rPr>
              <a:t>Nettside: </a:t>
            </a:r>
            <a:r>
              <a:rPr lang="nb-NO" dirty="0">
                <a:solidFill>
                  <a:schemeClr val="tx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www.sommerskolenoslo.no</a:t>
            </a:r>
            <a:r>
              <a:rPr lang="nb-NO" dirty="0">
                <a:solidFill>
                  <a:schemeClr val="tx2"/>
                </a:solidFill>
              </a:rPr>
              <a:t> </a:t>
            </a:r>
          </a:p>
          <a:p>
            <a:pPr marL="287655" indent="-285750" algn="l" rtl="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nb-NO" sz="1400" dirty="0">
              <a:solidFill>
                <a:schemeClr val="tx2"/>
              </a:solidFill>
            </a:endParaRPr>
          </a:p>
          <a:p>
            <a:pPr marL="287655" indent="-285750" algn="l" rtl="0" fontAlgn="base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endParaRPr lang="nb-NO" sz="1400" b="0" i="0" dirty="0">
              <a:solidFill>
                <a:schemeClr val="tx2"/>
              </a:solidFill>
              <a:effectLst/>
            </a:endParaRPr>
          </a:p>
          <a:p>
            <a:pPr marL="215900" indent="-215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b-NO" sz="1600" dirty="0"/>
          </a:p>
          <a:p>
            <a:pPr marL="215900" indent="-21590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nb-NO" sz="1600" dirty="0"/>
          </a:p>
          <a:p>
            <a:pPr marL="215900" indent="-215900"/>
            <a:endParaRPr lang="nb-NO" sz="1600" dirty="0"/>
          </a:p>
          <a:p>
            <a:pPr marL="215900" indent="-215900"/>
            <a:endParaRPr lang="nb-NO" sz="1800" dirty="0"/>
          </a:p>
          <a:p>
            <a:pPr marL="215900" indent="-215900"/>
            <a:endParaRPr lang="nb-NO" sz="1800" dirty="0"/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  <a:p>
            <a:pPr marL="215900" indent="-215900"/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6B14-D201-5E43-92B4-5BFC4FDF65D3}" type="datetime1">
              <a:rPr lang="nb-NO" smtClean="0"/>
              <a:t>04.03.2022</a:t>
            </a:fld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CEFDFC-287E-0A4D-81A7-6CC8C070690D}" type="slidenum">
              <a:rPr lang="nb-NO" dirty="0" smtClean="0"/>
              <a:t>9</a:t>
            </a:fld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AFD59BED-E722-464C-A833-9511C349038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9265" y="3429000"/>
            <a:ext cx="3021618" cy="27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873830"/>
      </p:ext>
    </p:extLst>
  </p:cSld>
  <p:clrMapOvr>
    <a:masterClrMapping/>
  </p:clrMapOvr>
</p:sld>
</file>

<file path=ppt/theme/theme1.xml><?xml version="1.0" encoding="utf-8"?>
<a:theme xmlns:a="http://schemas.openxmlformats.org/drawingml/2006/main" name="Oslo 2019 / positiv">
  <a:themeElements>
    <a:clrScheme name="Oslo">
      <a:dk1>
        <a:srgbClr val="000000"/>
      </a:dk1>
      <a:lt1>
        <a:srgbClr val="FFFFFF"/>
      </a:lt1>
      <a:dk2>
        <a:srgbClr val="2A2859"/>
      </a:dk2>
      <a:lt2>
        <a:srgbClr val="F8F0DD"/>
      </a:lt2>
      <a:accent1>
        <a:srgbClr val="034B45"/>
      </a:accent1>
      <a:accent2>
        <a:srgbClr val="4EF8B6"/>
      </a:accent2>
      <a:accent3>
        <a:srgbClr val="C7F6C9"/>
      </a:accent3>
      <a:accent4>
        <a:srgbClr val="6FE9FF"/>
      </a:accent4>
      <a:accent5>
        <a:srgbClr val="FF8274"/>
      </a:accent5>
      <a:accent6>
        <a:srgbClr val="F9C66B"/>
      </a:accent6>
      <a:hlink>
        <a:srgbClr val="000000"/>
      </a:hlink>
      <a:folHlink>
        <a:srgbClr val="000000"/>
      </a:folHlink>
    </a:clrScheme>
    <a:fontScheme name="Oslo Sans Office">
      <a:majorFont>
        <a:latin typeface="Oslo Sans Office"/>
        <a:ea typeface=""/>
        <a:cs typeface=""/>
      </a:majorFont>
      <a:minorFont>
        <a:latin typeface="Oslo Sans Offi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slo_2019_basic_tom" id="{EE90DA7F-12DB-4E94-B593-41DE18219626}" vid="{E660CCD2-E97E-450B-AEE2-ED96BCB5BA2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A383F908E4B84FBC883A8602F4B277" ma:contentTypeVersion="9" ma:contentTypeDescription="Opprett et nytt dokument." ma:contentTypeScope="" ma:versionID="253e2a22286374c32d4242f8d0cf7aa4">
  <xsd:schema xmlns:xsd="http://www.w3.org/2001/XMLSchema" xmlns:xs="http://www.w3.org/2001/XMLSchema" xmlns:p="http://schemas.microsoft.com/office/2006/metadata/properties" xmlns:ns2="414ec082-ccb6-4d8f-a037-a299c755d7d6" targetNamespace="http://schemas.microsoft.com/office/2006/metadata/properties" ma:root="true" ma:fieldsID="2fee21b44dffe8bc92585fd4eb4262f1" ns2:_="">
    <xsd:import namespace="414ec082-ccb6-4d8f-a037-a299c755d7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4ec082-ccb6-4d8f-a037-a299c755d7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3030011-5AB7-4301-AABA-98D0FDE39B4A}">
  <ds:schemaRefs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414ec082-ccb6-4d8f-a037-a299c755d7d6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B618D92-A4C6-44FC-BEA3-25BD571965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2119F7-5F6A-4257-9FAC-FAE8D321C627}">
  <ds:schemaRefs>
    <ds:schemaRef ds:uri="414ec082-ccb6-4d8f-a037-a299c755d7d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Oslo_2019-enkel_alle</Template>
  <TotalTime>10</TotalTime>
  <Words>568</Words>
  <Application>Microsoft Office PowerPoint</Application>
  <PresentationFormat>Widescreen</PresentationFormat>
  <Paragraphs>104</Paragraphs>
  <Slides>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0" baseType="lpstr">
      <vt:lpstr>Oslo 2019 / positiv</vt:lpstr>
      <vt:lpstr>Sommerskolen 2022</vt:lpstr>
      <vt:lpstr>For alle elever i byen vår</vt:lpstr>
      <vt:lpstr>Læringsglede og opplevelser </vt:lpstr>
      <vt:lpstr>Påmeldingsperiode:  28. mars – 8. april</vt:lpstr>
      <vt:lpstr>Litt mer om påmelding</vt:lpstr>
      <vt:lpstr>Hva kan du som foresatt gjøre?</vt:lpstr>
      <vt:lpstr>PowerPoint-presentasjon</vt:lpstr>
      <vt:lpstr>Tilrettelegging i Sommerskolen</vt:lpstr>
      <vt:lpstr>Kontaktinformasjon</vt:lpstr>
    </vt:vector>
  </TitlesOfParts>
  <Company>Utdanningsetaten i Oslo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Sommerskolen Oslo</dc:title>
  <dc:creator>Ida Melby Lie</dc:creator>
  <cp:lastModifiedBy>Elisabeth Aalmo</cp:lastModifiedBy>
  <cp:revision>66</cp:revision>
  <cp:lastPrinted>2019-03-22T09:42:42Z</cp:lastPrinted>
  <dcterms:created xsi:type="dcterms:W3CDTF">2020-02-20T17:59:21Z</dcterms:created>
  <dcterms:modified xsi:type="dcterms:W3CDTF">2022-03-04T12:39:28Z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11337000</vt:r8>
  </property>
  <property fmtid="{D5CDD505-2E9C-101B-9397-08002B2CF9AE}" pid="3" name="ContentTypeId">
    <vt:lpwstr>0x010100BCA383F908E4B84FBC883A8602F4B277</vt:lpwstr>
  </property>
</Properties>
</file>